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DCB6A5-2250-4342-BDE4-B57E992A8CDE}" v="4" dt="2023-08-22T01:47:07.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Sharon" userId="0429c5f2-137b-4528-bf41-e29449487b88" providerId="ADAL" clId="{FCB7DEFE-89F8-4A1F-8A04-3530EA4F6EE2}"/>
    <pc:docChg chg="modSld">
      <pc:chgData name="Murphy, Sharon" userId="0429c5f2-137b-4528-bf41-e29449487b88" providerId="ADAL" clId="{FCB7DEFE-89F8-4A1F-8A04-3530EA4F6EE2}" dt="2023-08-22T03:59:12.419" v="0" actId="6549"/>
      <pc:docMkLst>
        <pc:docMk/>
      </pc:docMkLst>
      <pc:sldChg chg="modSp mod">
        <pc:chgData name="Murphy, Sharon" userId="0429c5f2-137b-4528-bf41-e29449487b88" providerId="ADAL" clId="{FCB7DEFE-89F8-4A1F-8A04-3530EA4F6EE2}" dt="2023-08-22T03:59:12.419" v="0" actId="6549"/>
        <pc:sldMkLst>
          <pc:docMk/>
          <pc:sldMk cId="3767322239" sldId="271"/>
        </pc:sldMkLst>
        <pc:spChg chg="mod">
          <ac:chgData name="Murphy, Sharon" userId="0429c5f2-137b-4528-bf41-e29449487b88" providerId="ADAL" clId="{FCB7DEFE-89F8-4A1F-8A04-3530EA4F6EE2}" dt="2023-08-22T03:59:12.419" v="0" actId="6549"/>
          <ac:spMkLst>
            <pc:docMk/>
            <pc:sldMk cId="3767322239" sldId="271"/>
            <ac:spMk id="3" creationId="{BCA3047C-7421-C227-D4FA-3B819450277D}"/>
          </ac:spMkLst>
        </pc:spChg>
      </pc:sldChg>
    </pc:docChg>
  </pc:docChgLst>
  <pc:docChgLst>
    <pc:chgData name="Gannon, Louise" userId="6701dc7e-4efb-448b-ab06-900113f15f46" providerId="ADAL" clId="{ADECA287-3844-4C43-AF5D-C197A3773FC8}"/>
    <pc:docChg chg="modSld">
      <pc:chgData name="Gannon, Louise" userId="6701dc7e-4efb-448b-ab06-900113f15f46" providerId="ADAL" clId="{ADECA287-3844-4C43-AF5D-C197A3773FC8}" dt="2023-08-22T03:45:39.162" v="29" actId="122"/>
      <pc:docMkLst>
        <pc:docMk/>
      </pc:docMkLst>
      <pc:sldChg chg="modSp mod">
        <pc:chgData name="Gannon, Louise" userId="6701dc7e-4efb-448b-ab06-900113f15f46" providerId="ADAL" clId="{ADECA287-3844-4C43-AF5D-C197A3773FC8}" dt="2023-08-22T03:45:39.162" v="29" actId="122"/>
        <pc:sldMkLst>
          <pc:docMk/>
          <pc:sldMk cId="662914103" sldId="256"/>
        </pc:sldMkLst>
        <pc:spChg chg="mod">
          <ac:chgData name="Gannon, Louise" userId="6701dc7e-4efb-448b-ab06-900113f15f46" providerId="ADAL" clId="{ADECA287-3844-4C43-AF5D-C197A3773FC8}" dt="2023-08-22T03:45:39.162" v="29" actId="122"/>
          <ac:spMkLst>
            <pc:docMk/>
            <pc:sldMk cId="662914103" sldId="256"/>
            <ac:spMk id="3" creationId="{A8FEB2F3-2A67-3204-0649-38532AA62398}"/>
          </ac:spMkLst>
        </pc:spChg>
      </pc:sldChg>
    </pc:docChg>
  </pc:docChgLst>
  <pc:docChgLst>
    <pc:chgData name="Duque, Fiona" userId="a9463539-e940-4fae-b9f6-c768a8f30117" providerId="ADAL" clId="{59DCB6A5-2250-4342-BDE4-B57E992A8CDE}"/>
    <pc:docChg chg="undo custSel addSld modSld sldOrd">
      <pc:chgData name="Duque, Fiona" userId="a9463539-e940-4fae-b9f6-c768a8f30117" providerId="ADAL" clId="{59DCB6A5-2250-4342-BDE4-B57E992A8CDE}" dt="2023-08-22T01:55:06.129" v="102" actId="313"/>
      <pc:docMkLst>
        <pc:docMk/>
      </pc:docMkLst>
      <pc:sldChg chg="addSp delSp modSp mod">
        <pc:chgData name="Duque, Fiona" userId="a9463539-e940-4fae-b9f6-c768a8f30117" providerId="ADAL" clId="{59DCB6A5-2250-4342-BDE4-B57E992A8CDE}" dt="2023-08-22T01:52:34.910" v="68" actId="1076"/>
        <pc:sldMkLst>
          <pc:docMk/>
          <pc:sldMk cId="662914103" sldId="256"/>
        </pc:sldMkLst>
        <pc:spChg chg="mod">
          <ac:chgData name="Duque, Fiona" userId="a9463539-e940-4fae-b9f6-c768a8f30117" providerId="ADAL" clId="{59DCB6A5-2250-4342-BDE4-B57E992A8CDE}" dt="2023-08-22T01:51:31.911" v="61" actId="1076"/>
          <ac:spMkLst>
            <pc:docMk/>
            <pc:sldMk cId="662914103" sldId="256"/>
            <ac:spMk id="2" creationId="{13C410B6-ACDA-CAEC-2EDD-14608BAC3B14}"/>
          </ac:spMkLst>
        </pc:spChg>
        <pc:spChg chg="mod">
          <ac:chgData name="Duque, Fiona" userId="a9463539-e940-4fae-b9f6-c768a8f30117" providerId="ADAL" clId="{59DCB6A5-2250-4342-BDE4-B57E992A8CDE}" dt="2023-08-22T01:52:31.840" v="67" actId="1076"/>
          <ac:spMkLst>
            <pc:docMk/>
            <pc:sldMk cId="662914103" sldId="256"/>
            <ac:spMk id="3" creationId="{A8FEB2F3-2A67-3204-0649-38532AA62398}"/>
          </ac:spMkLst>
        </pc:spChg>
        <pc:spChg chg="add del">
          <ac:chgData name="Duque, Fiona" userId="a9463539-e940-4fae-b9f6-c768a8f30117" providerId="ADAL" clId="{59DCB6A5-2250-4342-BDE4-B57E992A8CDE}" dt="2023-08-22T01:50:15.640" v="49" actId="26606"/>
          <ac:spMkLst>
            <pc:docMk/>
            <pc:sldMk cId="662914103" sldId="256"/>
            <ac:spMk id="27" creationId="{37FDDF72-DE39-4F99-A3C1-DD9D7815D7DB}"/>
          </ac:spMkLst>
        </pc:spChg>
        <pc:spChg chg="add del">
          <ac:chgData name="Duque, Fiona" userId="a9463539-e940-4fae-b9f6-c768a8f30117" providerId="ADAL" clId="{59DCB6A5-2250-4342-BDE4-B57E992A8CDE}" dt="2023-08-22T01:50:15.640" v="49" actId="26606"/>
          <ac:spMkLst>
            <pc:docMk/>
            <pc:sldMk cId="662914103" sldId="256"/>
            <ac:spMk id="28" creationId="{5E4ECE80-3AD1-450C-B62A-98788F193948}"/>
          </ac:spMkLst>
        </pc:spChg>
        <pc:spChg chg="add">
          <ac:chgData name="Duque, Fiona" userId="a9463539-e940-4fae-b9f6-c768a8f30117" providerId="ADAL" clId="{59DCB6A5-2250-4342-BDE4-B57E992A8CDE}" dt="2023-08-22T01:50:15.640" v="49" actId="26606"/>
          <ac:spMkLst>
            <pc:docMk/>
            <pc:sldMk cId="662914103" sldId="256"/>
            <ac:spMk id="31" creationId="{310E06F9-9F12-4D1B-92C0-4B30818D093E}"/>
          </ac:spMkLst>
        </pc:spChg>
        <pc:spChg chg="add">
          <ac:chgData name="Duque, Fiona" userId="a9463539-e940-4fae-b9f6-c768a8f30117" providerId="ADAL" clId="{59DCB6A5-2250-4342-BDE4-B57E992A8CDE}" dt="2023-08-22T01:50:15.640" v="49" actId="26606"/>
          <ac:spMkLst>
            <pc:docMk/>
            <pc:sldMk cId="662914103" sldId="256"/>
            <ac:spMk id="32" creationId="{7DA29CF3-8B8B-4DDF-A19B-72E0059DD5DC}"/>
          </ac:spMkLst>
        </pc:spChg>
        <pc:spChg chg="add">
          <ac:chgData name="Duque, Fiona" userId="a9463539-e940-4fae-b9f6-c768a8f30117" providerId="ADAL" clId="{59DCB6A5-2250-4342-BDE4-B57E992A8CDE}" dt="2023-08-22T01:50:15.640" v="49" actId="26606"/>
          <ac:spMkLst>
            <pc:docMk/>
            <pc:sldMk cId="662914103" sldId="256"/>
            <ac:spMk id="33" creationId="{CDC57656-A01F-4B32-B5C4-D171EDC97127}"/>
          </ac:spMkLst>
        </pc:spChg>
        <pc:spChg chg="add del">
          <ac:chgData name="Duque, Fiona" userId="a9463539-e940-4fae-b9f6-c768a8f30117" providerId="ADAL" clId="{59DCB6A5-2250-4342-BDE4-B57E992A8CDE}" dt="2023-08-22T01:50:06.870" v="48" actId="26606"/>
          <ac:spMkLst>
            <pc:docMk/>
            <pc:sldMk cId="662914103" sldId="256"/>
            <ac:spMk id="34" creationId="{DE61FBD7-E37C-4B38-BE44-A6D4978D7486}"/>
          </ac:spMkLst>
        </pc:spChg>
        <pc:spChg chg="add del">
          <ac:chgData name="Duque, Fiona" userId="a9463539-e940-4fae-b9f6-c768a8f30117" providerId="ADAL" clId="{59DCB6A5-2250-4342-BDE4-B57E992A8CDE}" dt="2023-08-22T01:50:06.870" v="48" actId="26606"/>
          <ac:spMkLst>
            <pc:docMk/>
            <pc:sldMk cId="662914103" sldId="256"/>
            <ac:spMk id="36" creationId="{392BFCFE-FD78-4EDF-BEFE-CC444DC5F307}"/>
          </ac:spMkLst>
        </pc:spChg>
        <pc:spChg chg="add del">
          <ac:chgData name="Duque, Fiona" userId="a9463539-e940-4fae-b9f6-c768a8f30117" providerId="ADAL" clId="{59DCB6A5-2250-4342-BDE4-B57E992A8CDE}" dt="2023-08-22T01:50:06.870" v="48" actId="26606"/>
          <ac:spMkLst>
            <pc:docMk/>
            <pc:sldMk cId="662914103" sldId="256"/>
            <ac:spMk id="42" creationId="{FBEEABE7-3974-415F-ABA6-77B7FBEA6756}"/>
          </ac:spMkLst>
        </pc:spChg>
        <pc:spChg chg="add del">
          <ac:chgData name="Duque, Fiona" userId="a9463539-e940-4fae-b9f6-c768a8f30117" providerId="ADAL" clId="{59DCB6A5-2250-4342-BDE4-B57E992A8CDE}" dt="2023-08-22T01:50:06.870" v="48" actId="26606"/>
          <ac:spMkLst>
            <pc:docMk/>
            <pc:sldMk cId="662914103" sldId="256"/>
            <ac:spMk id="44" creationId="{557798E2-6BB6-43B3-8911-444EC5D4B8D2}"/>
          </ac:spMkLst>
        </pc:spChg>
        <pc:grpChg chg="add del">
          <ac:chgData name="Duque, Fiona" userId="a9463539-e940-4fae-b9f6-c768a8f30117" providerId="ADAL" clId="{59DCB6A5-2250-4342-BDE4-B57E992A8CDE}" dt="2023-08-22T01:50:15.640" v="49" actId="26606"/>
          <ac:grpSpMkLst>
            <pc:docMk/>
            <pc:sldMk cId="662914103" sldId="256"/>
            <ac:grpSpMk id="13" creationId="{B9632603-447F-4389-863D-9820DB9915A2}"/>
          </ac:grpSpMkLst>
        </pc:grpChg>
        <pc:grpChg chg="add del">
          <ac:chgData name="Duque, Fiona" userId="a9463539-e940-4fae-b9f6-c768a8f30117" providerId="ADAL" clId="{59DCB6A5-2250-4342-BDE4-B57E992A8CDE}" dt="2023-08-22T01:50:06.870" v="48" actId="26606"/>
          <ac:grpSpMkLst>
            <pc:docMk/>
            <pc:sldMk cId="662914103" sldId="256"/>
            <ac:grpSpMk id="38" creationId="{3EFD96F2-C903-475E-A7BD-2120AE409FF8}"/>
          </ac:grpSpMkLst>
        </pc:grpChg>
        <pc:grpChg chg="add">
          <ac:chgData name="Duque, Fiona" userId="a9463539-e940-4fae-b9f6-c768a8f30117" providerId="ADAL" clId="{59DCB6A5-2250-4342-BDE4-B57E992A8CDE}" dt="2023-08-22T01:50:15.640" v="49" actId="26606"/>
          <ac:grpSpMkLst>
            <pc:docMk/>
            <pc:sldMk cId="662914103" sldId="256"/>
            <ac:grpSpMk id="40" creationId="{1399A986-4315-4769-87D9-700571123AE2}"/>
          </ac:grpSpMkLst>
        </pc:grpChg>
        <pc:picChg chg="mod ord">
          <ac:chgData name="Duque, Fiona" userId="a9463539-e940-4fae-b9f6-c768a8f30117" providerId="ADAL" clId="{59DCB6A5-2250-4342-BDE4-B57E992A8CDE}" dt="2023-08-22T01:52:27.372" v="66" actId="1076"/>
          <ac:picMkLst>
            <pc:docMk/>
            <pc:sldMk cId="662914103" sldId="256"/>
            <ac:picMk id="5" creationId="{FBAE479A-A8A5-0FCF-F3BE-6A2F54D2EAD6}"/>
          </ac:picMkLst>
        </pc:picChg>
        <pc:picChg chg="mod">
          <ac:chgData name="Duque, Fiona" userId="a9463539-e940-4fae-b9f6-c768a8f30117" providerId="ADAL" clId="{59DCB6A5-2250-4342-BDE4-B57E992A8CDE}" dt="2023-08-22T01:52:34.910" v="68" actId="1076"/>
          <ac:picMkLst>
            <pc:docMk/>
            <pc:sldMk cId="662914103" sldId="256"/>
            <ac:picMk id="6" creationId="{86FA43B2-02AD-134A-B2F9-CE14F7AC3AE2}"/>
          </ac:picMkLst>
        </pc:picChg>
        <pc:picChg chg="del mod ord">
          <ac:chgData name="Duque, Fiona" userId="a9463539-e940-4fae-b9f6-c768a8f30117" providerId="ADAL" clId="{59DCB6A5-2250-4342-BDE4-B57E992A8CDE}" dt="2023-08-22T01:50:24.328" v="50" actId="478"/>
          <ac:picMkLst>
            <pc:docMk/>
            <pc:sldMk cId="662914103" sldId="256"/>
            <ac:picMk id="29" creationId="{E5722768-DDD0-5F3D-9F6D-1E69E9CA4E49}"/>
          </ac:picMkLst>
        </pc:picChg>
      </pc:sldChg>
      <pc:sldChg chg="addSp delSp modSp mod">
        <pc:chgData name="Duque, Fiona" userId="a9463539-e940-4fae-b9f6-c768a8f30117" providerId="ADAL" clId="{59DCB6A5-2250-4342-BDE4-B57E992A8CDE}" dt="2023-08-22T01:43:01.592" v="6" actId="1076"/>
        <pc:sldMkLst>
          <pc:docMk/>
          <pc:sldMk cId="1010660220" sldId="267"/>
        </pc:sldMkLst>
        <pc:spChg chg="mod">
          <ac:chgData name="Duque, Fiona" userId="a9463539-e940-4fae-b9f6-c768a8f30117" providerId="ADAL" clId="{59DCB6A5-2250-4342-BDE4-B57E992A8CDE}" dt="2023-08-22T01:42:22.956" v="1" actId="2711"/>
          <ac:spMkLst>
            <pc:docMk/>
            <pc:sldMk cId="1010660220" sldId="267"/>
            <ac:spMk id="2" creationId="{EC46B709-E8AC-0A13-4153-375D5556D974}"/>
          </ac:spMkLst>
        </pc:spChg>
        <pc:spChg chg="del">
          <ac:chgData name="Duque, Fiona" userId="a9463539-e940-4fae-b9f6-c768a8f30117" providerId="ADAL" clId="{59DCB6A5-2250-4342-BDE4-B57E992A8CDE}" dt="2023-08-22T01:42:31.861" v="2"/>
          <ac:spMkLst>
            <pc:docMk/>
            <pc:sldMk cId="1010660220" sldId="267"/>
            <ac:spMk id="3" creationId="{BC6DBD33-DE67-0832-0303-2A1391697EFA}"/>
          </ac:spMkLst>
        </pc:spChg>
        <pc:picChg chg="add mod">
          <ac:chgData name="Duque, Fiona" userId="a9463539-e940-4fae-b9f6-c768a8f30117" providerId="ADAL" clId="{59DCB6A5-2250-4342-BDE4-B57E992A8CDE}" dt="2023-08-22T01:43:01.592" v="6" actId="1076"/>
          <ac:picMkLst>
            <pc:docMk/>
            <pc:sldMk cId="1010660220" sldId="267"/>
            <ac:picMk id="4" creationId="{B312165A-05DA-499A-EB8A-06D23434BFEC}"/>
          </ac:picMkLst>
        </pc:picChg>
      </pc:sldChg>
      <pc:sldChg chg="addSp delSp modSp new mod setBg">
        <pc:chgData name="Duque, Fiona" userId="a9463539-e940-4fae-b9f6-c768a8f30117" providerId="ADAL" clId="{59DCB6A5-2250-4342-BDE4-B57E992A8CDE}" dt="2023-08-22T01:44:40.813" v="17" actId="14100"/>
        <pc:sldMkLst>
          <pc:docMk/>
          <pc:sldMk cId="670996229" sldId="268"/>
        </pc:sldMkLst>
        <pc:spChg chg="mod">
          <ac:chgData name="Duque, Fiona" userId="a9463539-e940-4fae-b9f6-c768a8f30117" providerId="ADAL" clId="{59DCB6A5-2250-4342-BDE4-B57E992A8CDE}" dt="2023-08-22T01:44:01.334" v="12" actId="1076"/>
          <ac:spMkLst>
            <pc:docMk/>
            <pc:sldMk cId="670996229" sldId="268"/>
            <ac:spMk id="2" creationId="{92331826-1CB8-4A94-0485-247D58D21207}"/>
          </ac:spMkLst>
        </pc:spChg>
        <pc:spChg chg="del mod">
          <ac:chgData name="Duque, Fiona" userId="a9463539-e940-4fae-b9f6-c768a8f30117" providerId="ADAL" clId="{59DCB6A5-2250-4342-BDE4-B57E992A8CDE}" dt="2023-08-22T01:44:22.474" v="13"/>
          <ac:spMkLst>
            <pc:docMk/>
            <pc:sldMk cId="670996229" sldId="268"/>
            <ac:spMk id="3" creationId="{CF4913F2-6DBD-A378-F913-DF1F61DF4A68}"/>
          </ac:spMkLst>
        </pc:spChg>
        <pc:spChg chg="add">
          <ac:chgData name="Duque, Fiona" userId="a9463539-e940-4fae-b9f6-c768a8f30117" providerId="ADAL" clId="{59DCB6A5-2250-4342-BDE4-B57E992A8CDE}" dt="2023-08-22T01:43:28.487" v="8" actId="26606"/>
          <ac:spMkLst>
            <pc:docMk/>
            <pc:sldMk cId="670996229" sldId="268"/>
            <ac:spMk id="8" creationId="{8651CFA9-6065-4243-AC48-858E359780B1}"/>
          </ac:spMkLst>
        </pc:spChg>
        <pc:spChg chg="add">
          <ac:chgData name="Duque, Fiona" userId="a9463539-e940-4fae-b9f6-c768a8f30117" providerId="ADAL" clId="{59DCB6A5-2250-4342-BDE4-B57E992A8CDE}" dt="2023-08-22T01:43:28.487" v="8" actId="26606"/>
          <ac:spMkLst>
            <pc:docMk/>
            <pc:sldMk cId="670996229" sldId="268"/>
            <ac:spMk id="10" creationId="{7462BFBC-0E19-4E6F-B0C7-CD5C519BC311}"/>
          </ac:spMkLst>
        </pc:spChg>
        <pc:spChg chg="add">
          <ac:chgData name="Duque, Fiona" userId="a9463539-e940-4fae-b9f6-c768a8f30117" providerId="ADAL" clId="{59DCB6A5-2250-4342-BDE4-B57E992A8CDE}" dt="2023-08-22T01:43:28.487" v="8" actId="26606"/>
          <ac:spMkLst>
            <pc:docMk/>
            <pc:sldMk cId="670996229" sldId="268"/>
            <ac:spMk id="16" creationId="{D813CD98-5EBE-426D-A4AC-FA5518B099DE}"/>
          </ac:spMkLst>
        </pc:spChg>
        <pc:spChg chg="add">
          <ac:chgData name="Duque, Fiona" userId="a9463539-e940-4fae-b9f6-c768a8f30117" providerId="ADAL" clId="{59DCB6A5-2250-4342-BDE4-B57E992A8CDE}" dt="2023-08-22T01:43:28.487" v="8" actId="26606"/>
          <ac:spMkLst>
            <pc:docMk/>
            <pc:sldMk cId="670996229" sldId="268"/>
            <ac:spMk id="18" creationId="{B453545A-B2D3-41EE-A91C-DBF43402DD43}"/>
          </ac:spMkLst>
        </pc:spChg>
        <pc:grpChg chg="add">
          <ac:chgData name="Duque, Fiona" userId="a9463539-e940-4fae-b9f6-c768a8f30117" providerId="ADAL" clId="{59DCB6A5-2250-4342-BDE4-B57E992A8CDE}" dt="2023-08-22T01:43:28.487" v="8" actId="26606"/>
          <ac:grpSpMkLst>
            <pc:docMk/>
            <pc:sldMk cId="670996229" sldId="268"/>
            <ac:grpSpMk id="12" creationId="{F2C2A007-4AE9-49C4-B364-5FDF34596224}"/>
          </ac:grpSpMkLst>
        </pc:grpChg>
        <pc:picChg chg="add mod">
          <ac:chgData name="Duque, Fiona" userId="a9463539-e940-4fae-b9f6-c768a8f30117" providerId="ADAL" clId="{59DCB6A5-2250-4342-BDE4-B57E992A8CDE}" dt="2023-08-22T01:44:40.813" v="17" actId="14100"/>
          <ac:picMkLst>
            <pc:docMk/>
            <pc:sldMk cId="670996229" sldId="268"/>
            <ac:picMk id="4" creationId="{3928115E-6919-CD61-1DE4-CCBD6FFEFA5D}"/>
          </ac:picMkLst>
        </pc:picChg>
      </pc:sldChg>
      <pc:sldChg chg="addSp delSp modSp new mod setBg">
        <pc:chgData name="Duque, Fiona" userId="a9463539-e940-4fae-b9f6-c768a8f30117" providerId="ADAL" clId="{59DCB6A5-2250-4342-BDE4-B57E992A8CDE}" dt="2023-08-22T01:45:45.313" v="26" actId="1076"/>
        <pc:sldMkLst>
          <pc:docMk/>
          <pc:sldMk cId="2586637870" sldId="269"/>
        </pc:sldMkLst>
        <pc:spChg chg="mod">
          <ac:chgData name="Duque, Fiona" userId="a9463539-e940-4fae-b9f6-c768a8f30117" providerId="ADAL" clId="{59DCB6A5-2250-4342-BDE4-B57E992A8CDE}" dt="2023-08-22T01:45:40.476" v="25" actId="20577"/>
          <ac:spMkLst>
            <pc:docMk/>
            <pc:sldMk cId="2586637870" sldId="269"/>
            <ac:spMk id="2" creationId="{F87280E3-CFE9-C5D2-E90D-0F4D0E8F0D53}"/>
          </ac:spMkLst>
        </pc:spChg>
        <pc:spChg chg="del mod">
          <ac:chgData name="Duque, Fiona" userId="a9463539-e940-4fae-b9f6-c768a8f30117" providerId="ADAL" clId="{59DCB6A5-2250-4342-BDE4-B57E992A8CDE}" dt="2023-08-22T01:45:25.205" v="22"/>
          <ac:spMkLst>
            <pc:docMk/>
            <pc:sldMk cId="2586637870" sldId="269"/>
            <ac:spMk id="3" creationId="{B94D75EE-9D29-BC08-9E46-79C1863770B8}"/>
          </ac:spMkLst>
        </pc:spChg>
        <pc:spChg chg="add">
          <ac:chgData name="Duque, Fiona" userId="a9463539-e940-4fae-b9f6-c768a8f30117" providerId="ADAL" clId="{59DCB6A5-2250-4342-BDE4-B57E992A8CDE}" dt="2023-08-22T01:44:53.257" v="19" actId="26606"/>
          <ac:spMkLst>
            <pc:docMk/>
            <pc:sldMk cId="2586637870" sldId="269"/>
            <ac:spMk id="8" creationId="{8651CFA9-6065-4243-AC48-858E359780B1}"/>
          </ac:spMkLst>
        </pc:spChg>
        <pc:spChg chg="add">
          <ac:chgData name="Duque, Fiona" userId="a9463539-e940-4fae-b9f6-c768a8f30117" providerId="ADAL" clId="{59DCB6A5-2250-4342-BDE4-B57E992A8CDE}" dt="2023-08-22T01:44:53.257" v="19" actId="26606"/>
          <ac:spMkLst>
            <pc:docMk/>
            <pc:sldMk cId="2586637870" sldId="269"/>
            <ac:spMk id="10" creationId="{7462BFBC-0E19-4E6F-B0C7-CD5C519BC311}"/>
          </ac:spMkLst>
        </pc:spChg>
        <pc:spChg chg="add">
          <ac:chgData name="Duque, Fiona" userId="a9463539-e940-4fae-b9f6-c768a8f30117" providerId="ADAL" clId="{59DCB6A5-2250-4342-BDE4-B57E992A8CDE}" dt="2023-08-22T01:44:53.257" v="19" actId="26606"/>
          <ac:spMkLst>
            <pc:docMk/>
            <pc:sldMk cId="2586637870" sldId="269"/>
            <ac:spMk id="16" creationId="{D813CD98-5EBE-426D-A4AC-FA5518B099DE}"/>
          </ac:spMkLst>
        </pc:spChg>
        <pc:spChg chg="add">
          <ac:chgData name="Duque, Fiona" userId="a9463539-e940-4fae-b9f6-c768a8f30117" providerId="ADAL" clId="{59DCB6A5-2250-4342-BDE4-B57E992A8CDE}" dt="2023-08-22T01:44:53.257" v="19" actId="26606"/>
          <ac:spMkLst>
            <pc:docMk/>
            <pc:sldMk cId="2586637870" sldId="269"/>
            <ac:spMk id="18" creationId="{B453545A-B2D3-41EE-A91C-DBF43402DD43}"/>
          </ac:spMkLst>
        </pc:spChg>
        <pc:grpChg chg="add">
          <ac:chgData name="Duque, Fiona" userId="a9463539-e940-4fae-b9f6-c768a8f30117" providerId="ADAL" clId="{59DCB6A5-2250-4342-BDE4-B57E992A8CDE}" dt="2023-08-22T01:44:53.257" v="19" actId="26606"/>
          <ac:grpSpMkLst>
            <pc:docMk/>
            <pc:sldMk cId="2586637870" sldId="269"/>
            <ac:grpSpMk id="12" creationId="{F2C2A007-4AE9-49C4-B364-5FDF34596224}"/>
          </ac:grpSpMkLst>
        </pc:grpChg>
        <pc:picChg chg="add mod">
          <ac:chgData name="Duque, Fiona" userId="a9463539-e940-4fae-b9f6-c768a8f30117" providerId="ADAL" clId="{59DCB6A5-2250-4342-BDE4-B57E992A8CDE}" dt="2023-08-22T01:45:45.313" v="26" actId="1076"/>
          <ac:picMkLst>
            <pc:docMk/>
            <pc:sldMk cId="2586637870" sldId="269"/>
            <ac:picMk id="4" creationId="{44A7510E-E2BC-9C02-7CD2-7385FF01AC90}"/>
          </ac:picMkLst>
        </pc:picChg>
      </pc:sldChg>
      <pc:sldChg chg="addSp delSp modSp new mod setBg">
        <pc:chgData name="Duque, Fiona" userId="a9463539-e940-4fae-b9f6-c768a8f30117" providerId="ADAL" clId="{59DCB6A5-2250-4342-BDE4-B57E992A8CDE}" dt="2023-08-22T01:47:23.848" v="34" actId="1076"/>
        <pc:sldMkLst>
          <pc:docMk/>
          <pc:sldMk cId="3649849520" sldId="270"/>
        </pc:sldMkLst>
        <pc:spChg chg="mod">
          <ac:chgData name="Duque, Fiona" userId="a9463539-e940-4fae-b9f6-c768a8f30117" providerId="ADAL" clId="{59DCB6A5-2250-4342-BDE4-B57E992A8CDE}" dt="2023-08-22T01:46:57.834" v="30" actId="2711"/>
          <ac:spMkLst>
            <pc:docMk/>
            <pc:sldMk cId="3649849520" sldId="270"/>
            <ac:spMk id="2" creationId="{7247E436-E00B-D619-1354-3C1AF1942328}"/>
          </ac:spMkLst>
        </pc:spChg>
        <pc:spChg chg="del mod">
          <ac:chgData name="Duque, Fiona" userId="a9463539-e940-4fae-b9f6-c768a8f30117" providerId="ADAL" clId="{59DCB6A5-2250-4342-BDE4-B57E992A8CDE}" dt="2023-08-22T01:47:07.157" v="31"/>
          <ac:spMkLst>
            <pc:docMk/>
            <pc:sldMk cId="3649849520" sldId="270"/>
            <ac:spMk id="3" creationId="{4ECB44B8-BD7D-B961-7D1B-6A1A80D633DD}"/>
          </ac:spMkLst>
        </pc:spChg>
        <pc:spChg chg="add">
          <ac:chgData name="Duque, Fiona" userId="a9463539-e940-4fae-b9f6-c768a8f30117" providerId="ADAL" clId="{59DCB6A5-2250-4342-BDE4-B57E992A8CDE}" dt="2023-08-22T01:46:36.354" v="28" actId="26606"/>
          <ac:spMkLst>
            <pc:docMk/>
            <pc:sldMk cId="3649849520" sldId="270"/>
            <ac:spMk id="8" creationId="{8651CFA9-6065-4243-AC48-858E359780B1}"/>
          </ac:spMkLst>
        </pc:spChg>
        <pc:spChg chg="add">
          <ac:chgData name="Duque, Fiona" userId="a9463539-e940-4fae-b9f6-c768a8f30117" providerId="ADAL" clId="{59DCB6A5-2250-4342-BDE4-B57E992A8CDE}" dt="2023-08-22T01:46:36.354" v="28" actId="26606"/>
          <ac:spMkLst>
            <pc:docMk/>
            <pc:sldMk cId="3649849520" sldId="270"/>
            <ac:spMk id="10" creationId="{7462BFBC-0E19-4E6F-B0C7-CD5C519BC311}"/>
          </ac:spMkLst>
        </pc:spChg>
        <pc:spChg chg="add">
          <ac:chgData name="Duque, Fiona" userId="a9463539-e940-4fae-b9f6-c768a8f30117" providerId="ADAL" clId="{59DCB6A5-2250-4342-BDE4-B57E992A8CDE}" dt="2023-08-22T01:46:36.354" v="28" actId="26606"/>
          <ac:spMkLst>
            <pc:docMk/>
            <pc:sldMk cId="3649849520" sldId="270"/>
            <ac:spMk id="16" creationId="{D813CD98-5EBE-426D-A4AC-FA5518B099DE}"/>
          </ac:spMkLst>
        </pc:spChg>
        <pc:spChg chg="add">
          <ac:chgData name="Duque, Fiona" userId="a9463539-e940-4fae-b9f6-c768a8f30117" providerId="ADAL" clId="{59DCB6A5-2250-4342-BDE4-B57E992A8CDE}" dt="2023-08-22T01:46:36.354" v="28" actId="26606"/>
          <ac:spMkLst>
            <pc:docMk/>
            <pc:sldMk cId="3649849520" sldId="270"/>
            <ac:spMk id="18" creationId="{B453545A-B2D3-41EE-A91C-DBF43402DD43}"/>
          </ac:spMkLst>
        </pc:spChg>
        <pc:grpChg chg="add">
          <ac:chgData name="Duque, Fiona" userId="a9463539-e940-4fae-b9f6-c768a8f30117" providerId="ADAL" clId="{59DCB6A5-2250-4342-BDE4-B57E992A8CDE}" dt="2023-08-22T01:46:36.354" v="28" actId="26606"/>
          <ac:grpSpMkLst>
            <pc:docMk/>
            <pc:sldMk cId="3649849520" sldId="270"/>
            <ac:grpSpMk id="12" creationId="{F2C2A007-4AE9-49C4-B364-5FDF34596224}"/>
          </ac:grpSpMkLst>
        </pc:grpChg>
        <pc:picChg chg="add mod">
          <ac:chgData name="Duque, Fiona" userId="a9463539-e940-4fae-b9f6-c768a8f30117" providerId="ADAL" clId="{59DCB6A5-2250-4342-BDE4-B57E992A8CDE}" dt="2023-08-22T01:47:23.848" v="34" actId="1076"/>
          <ac:picMkLst>
            <pc:docMk/>
            <pc:sldMk cId="3649849520" sldId="270"/>
            <ac:picMk id="4" creationId="{45126557-F6AA-6BBE-49E1-2172F9A635AC}"/>
          </ac:picMkLst>
        </pc:picChg>
      </pc:sldChg>
      <pc:sldChg chg="modSp new mod ord">
        <pc:chgData name="Duque, Fiona" userId="a9463539-e940-4fae-b9f6-c768a8f30117" providerId="ADAL" clId="{59DCB6A5-2250-4342-BDE4-B57E992A8CDE}" dt="2023-08-22T01:55:06.129" v="102" actId="313"/>
        <pc:sldMkLst>
          <pc:docMk/>
          <pc:sldMk cId="3767322239" sldId="271"/>
        </pc:sldMkLst>
        <pc:spChg chg="mod">
          <ac:chgData name="Duque, Fiona" userId="a9463539-e940-4fae-b9f6-c768a8f30117" providerId="ADAL" clId="{59DCB6A5-2250-4342-BDE4-B57E992A8CDE}" dt="2023-08-22T01:55:06.129" v="102" actId="313"/>
          <ac:spMkLst>
            <pc:docMk/>
            <pc:sldMk cId="3767322239" sldId="271"/>
            <ac:spMk id="2" creationId="{B2835690-9905-6003-F68A-6DC0C1B5AB7C}"/>
          </ac:spMkLst>
        </pc:spChg>
        <pc:spChg chg="mod">
          <ac:chgData name="Duque, Fiona" userId="a9463539-e940-4fae-b9f6-c768a8f30117" providerId="ADAL" clId="{59DCB6A5-2250-4342-BDE4-B57E992A8CDE}" dt="2023-08-22T01:54:49.077" v="99" actId="27636"/>
          <ac:spMkLst>
            <pc:docMk/>
            <pc:sldMk cId="3767322239" sldId="271"/>
            <ac:spMk id="3" creationId="{BCA3047C-7421-C227-D4FA-3B819450277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8/22/2023</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42958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8/22/2023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1078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8/22/2023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8754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8/22/2023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65996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8/22/2023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71479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8/22/2023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6718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8/22/2023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1231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8/22/2023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01133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8/22/2023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595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8/22/2023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7424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8/22/2023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42770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8/22/2023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6259846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6" r:id="rId8"/>
    <p:sldLayoutId id="2147483693" r:id="rId9"/>
    <p:sldLayoutId id="2147483694" r:id="rId10"/>
    <p:sldLayoutId id="2147483695" r:id="rId11"/>
  </p:sldLayoutIdLs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utm_source=link-attribution&amp;utm_medium=referral&amp;utm_campaign=image&amp;utm_content=1501331" TargetMode="External"/><Relationship Id="rId2" Type="http://schemas.openxmlformats.org/officeDocument/2006/relationships/hyperlink" Target="https://pixabay.com/users/leunert-2332372/?utm_source=link-attribution&amp;utm_medium=referral&amp;utm_campaign=image&amp;utm_content=15013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310E06F9-9F12-4D1B-92C0-4B30818D0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2" name="Rectangle 35">
            <a:extLst>
              <a:ext uri="{FF2B5EF4-FFF2-40B4-BE49-F238E27FC236}">
                <a16:creationId xmlns:a16="http://schemas.microsoft.com/office/drawing/2014/main" id="{7DA29CF3-8B8B-4DDF-A19B-72E0059DD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3" name="Rectangle 37">
            <a:extLst>
              <a:ext uri="{FF2B5EF4-FFF2-40B4-BE49-F238E27FC236}">
                <a16:creationId xmlns:a16="http://schemas.microsoft.com/office/drawing/2014/main" id="{CDC57656-A01F-4B32-B5C4-D171EDC97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0" name="Group 39">
            <a:extLst>
              <a:ext uri="{FF2B5EF4-FFF2-40B4-BE49-F238E27FC236}">
                <a16:creationId xmlns:a16="http://schemas.microsoft.com/office/drawing/2014/main" id="{1399A986-4315-4769-87D9-700571123A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4881" y="0"/>
            <a:ext cx="7724071" cy="6858000"/>
            <a:chOff x="4464881" y="0"/>
            <a:chExt cx="7724071" cy="6858000"/>
          </a:xfrm>
        </p:grpSpPr>
        <p:pic>
          <p:nvPicPr>
            <p:cNvPr id="41" name="Picture 40">
              <a:extLst>
                <a:ext uri="{FF2B5EF4-FFF2-40B4-BE49-F238E27FC236}">
                  <a16:creationId xmlns:a16="http://schemas.microsoft.com/office/drawing/2014/main" id="{3907B551-E8C6-4AB8-B1D2-5E181722BA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2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35" name="Picture 41">
              <a:extLst>
                <a:ext uri="{FF2B5EF4-FFF2-40B4-BE49-F238E27FC236}">
                  <a16:creationId xmlns:a16="http://schemas.microsoft.com/office/drawing/2014/main" id="{54D40FEF-3850-419B-B55D-F8A2468646B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2" name="Title 1">
            <a:extLst>
              <a:ext uri="{FF2B5EF4-FFF2-40B4-BE49-F238E27FC236}">
                <a16:creationId xmlns:a16="http://schemas.microsoft.com/office/drawing/2014/main" id="{13C410B6-ACDA-CAEC-2EDD-14608BAC3B14}"/>
              </a:ext>
            </a:extLst>
          </p:cNvPr>
          <p:cNvSpPr>
            <a:spLocks noGrp="1"/>
          </p:cNvSpPr>
          <p:nvPr>
            <p:ph type="ctrTitle"/>
          </p:nvPr>
        </p:nvSpPr>
        <p:spPr>
          <a:xfrm>
            <a:off x="4194868" y="506404"/>
            <a:ext cx="7025108" cy="2634724"/>
          </a:xfrm>
        </p:spPr>
        <p:txBody>
          <a:bodyPr anchor="ctr">
            <a:normAutofit/>
          </a:bodyPr>
          <a:lstStyle/>
          <a:p>
            <a:r>
              <a:rPr lang="en-AU" dirty="0">
                <a:solidFill>
                  <a:srgbClr val="FFFFFF"/>
                </a:solidFill>
                <a:latin typeface="Century Gothic" panose="020B0502020202020204" pitchFamily="34" charset="0"/>
              </a:rPr>
              <a:t>Perpetual Day of Remembrance</a:t>
            </a:r>
          </a:p>
        </p:txBody>
      </p:sp>
      <p:sp>
        <p:nvSpPr>
          <p:cNvPr id="3" name="Subtitle 2">
            <a:extLst>
              <a:ext uri="{FF2B5EF4-FFF2-40B4-BE49-F238E27FC236}">
                <a16:creationId xmlns:a16="http://schemas.microsoft.com/office/drawing/2014/main" id="{A8FEB2F3-2A67-3204-0649-38532AA62398}"/>
              </a:ext>
            </a:extLst>
          </p:cNvPr>
          <p:cNvSpPr>
            <a:spLocks noGrp="1"/>
          </p:cNvSpPr>
          <p:nvPr>
            <p:ph type="subTitle" idx="1"/>
          </p:nvPr>
        </p:nvSpPr>
        <p:spPr>
          <a:xfrm>
            <a:off x="3944809" y="3716872"/>
            <a:ext cx="7275167" cy="2634724"/>
          </a:xfrm>
        </p:spPr>
        <p:txBody>
          <a:bodyPr anchor="ctr">
            <a:noAutofit/>
          </a:bodyPr>
          <a:lstStyle/>
          <a:p>
            <a:r>
              <a:rPr lang="en-AU" sz="5400" dirty="0">
                <a:solidFill>
                  <a:srgbClr val="FFFFFF"/>
                </a:solidFill>
                <a:latin typeface="Century Gothic" panose="020B0502020202020204" pitchFamily="34" charset="0"/>
              </a:rPr>
              <a:t>Stations of the Cross</a:t>
            </a:r>
          </a:p>
          <a:p>
            <a:r>
              <a:rPr lang="en-AU" sz="4000" i="1" dirty="0">
                <a:solidFill>
                  <a:srgbClr val="FFFFFF"/>
                </a:solidFill>
                <a:latin typeface="Century Gothic" panose="020B0502020202020204" pitchFamily="34" charset="0"/>
              </a:rPr>
              <a:t>We Lament and We Hope</a:t>
            </a:r>
          </a:p>
        </p:txBody>
      </p:sp>
      <p:pic>
        <p:nvPicPr>
          <p:cNvPr id="5" name="Picture 4">
            <a:extLst>
              <a:ext uri="{FF2B5EF4-FFF2-40B4-BE49-F238E27FC236}">
                <a16:creationId xmlns:a16="http://schemas.microsoft.com/office/drawing/2014/main" id="{FBAE479A-A8A5-0FCF-F3BE-6A2F54D2EAD6}"/>
              </a:ext>
            </a:extLst>
          </p:cNvPr>
          <p:cNvPicPr>
            <a:picLocks noChangeAspect="1"/>
          </p:cNvPicPr>
          <p:nvPr/>
        </p:nvPicPr>
        <p:blipFill rotWithShape="1">
          <a:blip r:embed="rId4"/>
          <a:srcRect b="40677"/>
          <a:stretch/>
        </p:blipFill>
        <p:spPr>
          <a:xfrm>
            <a:off x="404541" y="430152"/>
            <a:ext cx="3788803" cy="315457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6FA43B2-02AD-134A-B2F9-CE14F7AC3AE2}"/>
              </a:ext>
            </a:extLst>
          </p:cNvPr>
          <p:cNvPicPr>
            <a:picLocks noChangeAspect="1"/>
          </p:cNvPicPr>
          <p:nvPr/>
        </p:nvPicPr>
        <p:blipFill>
          <a:blip r:embed="rId5"/>
          <a:stretch>
            <a:fillRect/>
          </a:stretch>
        </p:blipFill>
        <p:spPr>
          <a:xfrm>
            <a:off x="1639724" y="3902925"/>
            <a:ext cx="1318436" cy="2636872"/>
          </a:xfrm>
          <a:prstGeom prst="rect">
            <a:avLst/>
          </a:prstGeom>
        </p:spPr>
      </p:pic>
    </p:spTree>
    <p:extLst>
      <p:ext uri="{BB962C8B-B14F-4D97-AF65-F5344CB8AC3E}">
        <p14:creationId xmlns:p14="http://schemas.microsoft.com/office/powerpoint/2010/main" val="662914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918F1F-C411-0CAC-EF99-4BFDDABA23E8}"/>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Ninth </a:t>
            </a:r>
            <a:br>
              <a:rPr lang="en-AU" dirty="0">
                <a:latin typeface="Century Gothic" panose="020B0502020202020204" pitchFamily="34" charset="0"/>
              </a:rPr>
            </a:br>
            <a:r>
              <a:rPr lang="en-AU" dirty="0">
                <a:latin typeface="Century Gothic" panose="020B0502020202020204" pitchFamily="34" charset="0"/>
              </a:rPr>
              <a:t>Station: Jesus meets the women of Jerusalem</a:t>
            </a:r>
          </a:p>
        </p:txBody>
      </p:sp>
      <p:pic>
        <p:nvPicPr>
          <p:cNvPr id="4" name="Content Placeholder 3">
            <a:extLst>
              <a:ext uri="{FF2B5EF4-FFF2-40B4-BE49-F238E27FC236}">
                <a16:creationId xmlns:a16="http://schemas.microsoft.com/office/drawing/2014/main" id="{AFC89BFA-EF07-D852-4E24-AE545A9383CD}"/>
              </a:ext>
            </a:extLst>
          </p:cNvPr>
          <p:cNvPicPr>
            <a:picLocks noGrp="1" noChangeAspect="1"/>
          </p:cNvPicPr>
          <p:nvPr>
            <p:ph idx="1"/>
          </p:nvPr>
        </p:nvPicPr>
        <p:blipFill>
          <a:blip r:embed="rId3"/>
          <a:stretch>
            <a:fillRect/>
          </a:stretch>
        </p:blipFill>
        <p:spPr>
          <a:xfrm>
            <a:off x="5527806" y="-175607"/>
            <a:ext cx="5686035" cy="7425549"/>
          </a:xfrm>
          <a:prstGeom prst="rect">
            <a:avLst/>
          </a:prstGeom>
        </p:spPr>
      </p:pic>
    </p:spTree>
    <p:extLst>
      <p:ext uri="{BB962C8B-B14F-4D97-AF65-F5344CB8AC3E}">
        <p14:creationId xmlns:p14="http://schemas.microsoft.com/office/powerpoint/2010/main" val="273908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3CAD5-9FD9-5666-7170-EFB76E7344B7}"/>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Tenth </a:t>
            </a:r>
            <a:br>
              <a:rPr lang="en-AU" dirty="0">
                <a:latin typeface="Century Gothic" panose="020B0502020202020204" pitchFamily="34" charset="0"/>
              </a:rPr>
            </a:br>
            <a:r>
              <a:rPr lang="en-AU" dirty="0">
                <a:latin typeface="Century Gothic" panose="020B0502020202020204" pitchFamily="34" charset="0"/>
              </a:rPr>
              <a:t>Station: Jesus </a:t>
            </a:r>
            <a:br>
              <a:rPr lang="en-AU" dirty="0">
                <a:latin typeface="Century Gothic" panose="020B0502020202020204" pitchFamily="34" charset="0"/>
              </a:rPr>
            </a:br>
            <a:r>
              <a:rPr lang="en-AU" dirty="0">
                <a:latin typeface="Century Gothic" panose="020B0502020202020204" pitchFamily="34" charset="0"/>
              </a:rPr>
              <a:t>is crucified</a:t>
            </a:r>
          </a:p>
        </p:txBody>
      </p:sp>
      <p:pic>
        <p:nvPicPr>
          <p:cNvPr id="4" name="Content Placeholder 3">
            <a:extLst>
              <a:ext uri="{FF2B5EF4-FFF2-40B4-BE49-F238E27FC236}">
                <a16:creationId xmlns:a16="http://schemas.microsoft.com/office/drawing/2014/main" id="{76F404E9-30AF-5064-98D1-274B2398CD4D}"/>
              </a:ext>
            </a:extLst>
          </p:cNvPr>
          <p:cNvPicPr>
            <a:picLocks noGrp="1" noChangeAspect="1"/>
          </p:cNvPicPr>
          <p:nvPr>
            <p:ph idx="1"/>
          </p:nvPr>
        </p:nvPicPr>
        <p:blipFill>
          <a:blip r:embed="rId3"/>
          <a:stretch>
            <a:fillRect/>
          </a:stretch>
        </p:blipFill>
        <p:spPr>
          <a:xfrm>
            <a:off x="5402518" y="-134121"/>
            <a:ext cx="5646164" cy="7324506"/>
          </a:xfrm>
          <a:prstGeom prst="rect">
            <a:avLst/>
          </a:prstGeom>
        </p:spPr>
      </p:pic>
    </p:spTree>
    <p:extLst>
      <p:ext uri="{BB962C8B-B14F-4D97-AF65-F5344CB8AC3E}">
        <p14:creationId xmlns:p14="http://schemas.microsoft.com/office/powerpoint/2010/main" val="2219174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6B709-E8AC-0A13-4153-375D5556D974}"/>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Eleventh Station: Jesus promises his Kingdom to the good thief</a:t>
            </a:r>
          </a:p>
        </p:txBody>
      </p:sp>
      <p:pic>
        <p:nvPicPr>
          <p:cNvPr id="4" name="Content Placeholder 3">
            <a:extLst>
              <a:ext uri="{FF2B5EF4-FFF2-40B4-BE49-F238E27FC236}">
                <a16:creationId xmlns:a16="http://schemas.microsoft.com/office/drawing/2014/main" id="{B312165A-05DA-499A-EB8A-06D23434BFEC}"/>
              </a:ext>
            </a:extLst>
          </p:cNvPr>
          <p:cNvPicPr>
            <a:picLocks noGrp="1" noChangeAspect="1"/>
          </p:cNvPicPr>
          <p:nvPr>
            <p:ph idx="1"/>
          </p:nvPr>
        </p:nvPicPr>
        <p:blipFill>
          <a:blip r:embed="rId3"/>
          <a:stretch>
            <a:fillRect/>
          </a:stretch>
        </p:blipFill>
        <p:spPr>
          <a:xfrm>
            <a:off x="5259893" y="-209107"/>
            <a:ext cx="5966081" cy="7552300"/>
          </a:xfrm>
          <a:prstGeom prst="rect">
            <a:avLst/>
          </a:prstGeom>
        </p:spPr>
      </p:pic>
    </p:spTree>
    <p:extLst>
      <p:ext uri="{BB962C8B-B14F-4D97-AF65-F5344CB8AC3E}">
        <p14:creationId xmlns:p14="http://schemas.microsoft.com/office/powerpoint/2010/main" val="101066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331826-1CB8-4A94-0485-247D58D21207}"/>
              </a:ext>
            </a:extLst>
          </p:cNvPr>
          <p:cNvSpPr>
            <a:spLocks noGrp="1"/>
          </p:cNvSpPr>
          <p:nvPr>
            <p:ph type="title"/>
          </p:nvPr>
        </p:nvSpPr>
        <p:spPr>
          <a:xfrm>
            <a:off x="1137192" y="1283516"/>
            <a:ext cx="4952681" cy="5105400"/>
          </a:xfrm>
        </p:spPr>
        <p:txBody>
          <a:bodyPr anchor="ctr">
            <a:normAutofit/>
          </a:bodyPr>
          <a:lstStyle/>
          <a:p>
            <a:r>
              <a:rPr lang="en-AU" dirty="0">
                <a:latin typeface="Century Gothic" panose="020B0502020202020204" pitchFamily="34" charset="0"/>
              </a:rPr>
              <a:t>The Twelfth Station: Jesus speaks to his mother and </a:t>
            </a:r>
            <a:br>
              <a:rPr lang="en-AU" dirty="0">
                <a:latin typeface="Century Gothic" panose="020B0502020202020204" pitchFamily="34" charset="0"/>
              </a:rPr>
            </a:br>
            <a:r>
              <a:rPr lang="en-AU" dirty="0">
                <a:latin typeface="Century Gothic" panose="020B0502020202020204" pitchFamily="34" charset="0"/>
              </a:rPr>
              <a:t>the disciple</a:t>
            </a:r>
            <a:br>
              <a:rPr lang="en-AU" dirty="0"/>
            </a:br>
            <a:br>
              <a:rPr lang="en-AU" dirty="0"/>
            </a:br>
            <a:endParaRPr lang="en-AU" dirty="0"/>
          </a:p>
        </p:txBody>
      </p:sp>
      <p:pic>
        <p:nvPicPr>
          <p:cNvPr id="4" name="Content Placeholder 3">
            <a:extLst>
              <a:ext uri="{FF2B5EF4-FFF2-40B4-BE49-F238E27FC236}">
                <a16:creationId xmlns:a16="http://schemas.microsoft.com/office/drawing/2014/main" id="{3928115E-6919-CD61-1DE4-CCBD6FFEFA5D}"/>
              </a:ext>
            </a:extLst>
          </p:cNvPr>
          <p:cNvPicPr>
            <a:picLocks noGrp="1" noChangeAspect="1"/>
          </p:cNvPicPr>
          <p:nvPr>
            <p:ph idx="1"/>
          </p:nvPr>
        </p:nvPicPr>
        <p:blipFill>
          <a:blip r:embed="rId3"/>
          <a:stretch>
            <a:fillRect/>
          </a:stretch>
        </p:blipFill>
        <p:spPr>
          <a:xfrm>
            <a:off x="5302329" y="-121297"/>
            <a:ext cx="5752479" cy="7417960"/>
          </a:xfrm>
          <a:prstGeom prst="rect">
            <a:avLst/>
          </a:prstGeom>
        </p:spPr>
      </p:pic>
    </p:spTree>
    <p:extLst>
      <p:ext uri="{BB962C8B-B14F-4D97-AF65-F5344CB8AC3E}">
        <p14:creationId xmlns:p14="http://schemas.microsoft.com/office/powerpoint/2010/main" val="670996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7280E3-CFE9-C5D2-E90D-0F4D0E8F0D53}"/>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Thirteenth Station: Jesus dies on the </a:t>
            </a:r>
            <a:br>
              <a:rPr lang="en-AU" dirty="0">
                <a:latin typeface="Century Gothic" panose="020B0502020202020204" pitchFamily="34" charset="0"/>
              </a:rPr>
            </a:br>
            <a:r>
              <a:rPr lang="en-AU" dirty="0">
                <a:latin typeface="Century Gothic" panose="020B0502020202020204" pitchFamily="34" charset="0"/>
              </a:rPr>
              <a:t>cross</a:t>
            </a:r>
          </a:p>
        </p:txBody>
      </p:sp>
      <p:pic>
        <p:nvPicPr>
          <p:cNvPr id="4" name="Content Placeholder 3">
            <a:extLst>
              <a:ext uri="{FF2B5EF4-FFF2-40B4-BE49-F238E27FC236}">
                <a16:creationId xmlns:a16="http://schemas.microsoft.com/office/drawing/2014/main" id="{44A7510E-E2BC-9C02-7CD2-7385FF01AC90}"/>
              </a:ext>
            </a:extLst>
          </p:cNvPr>
          <p:cNvPicPr>
            <a:picLocks noGrp="1" noChangeAspect="1"/>
          </p:cNvPicPr>
          <p:nvPr>
            <p:ph idx="1"/>
          </p:nvPr>
        </p:nvPicPr>
        <p:blipFill>
          <a:blip r:embed="rId3"/>
          <a:stretch>
            <a:fillRect/>
          </a:stretch>
        </p:blipFill>
        <p:spPr>
          <a:xfrm>
            <a:off x="5298076" y="-121957"/>
            <a:ext cx="5750606" cy="7399835"/>
          </a:xfrm>
          <a:prstGeom prst="rect">
            <a:avLst/>
          </a:prstGeom>
        </p:spPr>
      </p:pic>
    </p:spTree>
    <p:extLst>
      <p:ext uri="{BB962C8B-B14F-4D97-AF65-F5344CB8AC3E}">
        <p14:creationId xmlns:p14="http://schemas.microsoft.com/office/powerpoint/2010/main" val="258663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47E436-E00B-D619-1354-3C1AF1942328}"/>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Fourteenth Station: Jesus is placed in the tomb</a:t>
            </a:r>
          </a:p>
        </p:txBody>
      </p:sp>
      <p:pic>
        <p:nvPicPr>
          <p:cNvPr id="4" name="Content Placeholder 3">
            <a:extLst>
              <a:ext uri="{FF2B5EF4-FFF2-40B4-BE49-F238E27FC236}">
                <a16:creationId xmlns:a16="http://schemas.microsoft.com/office/drawing/2014/main" id="{45126557-F6AA-6BBE-49E1-2172F9A635AC}"/>
              </a:ext>
            </a:extLst>
          </p:cNvPr>
          <p:cNvPicPr>
            <a:picLocks noGrp="1" noChangeAspect="1"/>
          </p:cNvPicPr>
          <p:nvPr>
            <p:ph idx="1"/>
          </p:nvPr>
        </p:nvPicPr>
        <p:blipFill>
          <a:blip r:embed="rId3"/>
          <a:stretch>
            <a:fillRect/>
          </a:stretch>
        </p:blipFill>
        <p:spPr>
          <a:xfrm>
            <a:off x="5278673" y="-131137"/>
            <a:ext cx="5770009" cy="7424491"/>
          </a:xfrm>
          <a:prstGeom prst="rect">
            <a:avLst/>
          </a:prstGeom>
        </p:spPr>
      </p:pic>
    </p:spTree>
    <p:extLst>
      <p:ext uri="{BB962C8B-B14F-4D97-AF65-F5344CB8AC3E}">
        <p14:creationId xmlns:p14="http://schemas.microsoft.com/office/powerpoint/2010/main" val="364984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35690-9905-6003-F68A-6DC0C1B5AB7C}"/>
              </a:ext>
            </a:extLst>
          </p:cNvPr>
          <p:cNvSpPr>
            <a:spLocks noGrp="1"/>
          </p:cNvSpPr>
          <p:nvPr>
            <p:ph type="title"/>
          </p:nvPr>
        </p:nvSpPr>
        <p:spPr/>
        <p:txBody>
          <a:bodyPr/>
          <a:lstStyle/>
          <a:p>
            <a:r>
              <a:rPr lang="en-AU"/>
              <a:t>Acknowledgments</a:t>
            </a:r>
            <a:endParaRPr lang="en-AU" dirty="0"/>
          </a:p>
        </p:txBody>
      </p:sp>
      <p:sp>
        <p:nvSpPr>
          <p:cNvPr id="3" name="Content Placeholder 2">
            <a:extLst>
              <a:ext uri="{FF2B5EF4-FFF2-40B4-BE49-F238E27FC236}">
                <a16:creationId xmlns:a16="http://schemas.microsoft.com/office/drawing/2014/main" id="{BCA3047C-7421-C227-D4FA-3B819450277D}"/>
              </a:ext>
            </a:extLst>
          </p:cNvPr>
          <p:cNvSpPr>
            <a:spLocks noGrp="1"/>
          </p:cNvSpPr>
          <p:nvPr>
            <p:ph idx="1"/>
          </p:nvPr>
        </p:nvSpPr>
        <p:spPr/>
        <p:txBody>
          <a:bodyPr>
            <a:normAutofit/>
          </a:bodyPr>
          <a:lstStyle/>
          <a:p>
            <a:pPr algn="just">
              <a:lnSpc>
                <a:spcPct val="115000"/>
              </a:lnSpc>
              <a:spcAft>
                <a:spcPts val="400"/>
              </a:spcAft>
            </a:pPr>
            <a:r>
              <a:rPr lang="en-AU" sz="1800" dirty="0">
                <a:effectLst/>
                <a:latin typeface="Century Gothic" panose="020B0502020202020204" pitchFamily="34" charset="0"/>
                <a:ea typeface="Calibri" panose="020F0502020204030204" pitchFamily="34" charset="0"/>
                <a:cs typeface="Arial" panose="020B0604020202020204" pitchFamily="34" charset="0"/>
              </a:rPr>
              <a:t>These diocesan Stations of the Cross are based on </a:t>
            </a:r>
            <a:r>
              <a:rPr lang="en-AU" sz="1800" i="1" dirty="0">
                <a:effectLst/>
                <a:latin typeface="Century Gothic" panose="020B0502020202020204" pitchFamily="34" charset="0"/>
                <a:ea typeface="Calibri" panose="020F0502020204030204" pitchFamily="34" charset="0"/>
                <a:cs typeface="Arial" panose="020B0604020202020204" pitchFamily="34" charset="0"/>
              </a:rPr>
              <a:t>The</a:t>
            </a:r>
            <a:r>
              <a:rPr lang="en-AU" sz="1800" i="1" spc="-5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Stations</a:t>
            </a:r>
            <a:r>
              <a:rPr lang="en-AU" sz="1800" i="1" spc="-3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of</a:t>
            </a:r>
            <a:r>
              <a:rPr lang="en-AU" sz="1800" i="1" spc="-5"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the</a:t>
            </a:r>
            <a:r>
              <a:rPr lang="en-AU" sz="1800" i="1" spc="-2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Cross</a:t>
            </a:r>
            <a:r>
              <a:rPr lang="en-AU" sz="1800" i="1" spc="-5"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in</a:t>
            </a:r>
            <a:r>
              <a:rPr lang="en-AU" sz="1800" i="1" spc="-5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Atonement for</a:t>
            </a:r>
            <a:r>
              <a:rPr lang="en-AU" sz="1800" i="1" spc="-2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Abuse</a:t>
            </a:r>
            <a:r>
              <a:rPr lang="en-AU" sz="1800" i="1" spc="-5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and</a:t>
            </a:r>
            <a:r>
              <a:rPr lang="en-AU" sz="1800" i="1" spc="70"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for the</a:t>
            </a:r>
            <a:r>
              <a:rPr lang="en-AU" sz="1800" i="1" spc="-5"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Healing of</a:t>
            </a:r>
            <a:r>
              <a:rPr lang="en-AU" sz="1800" i="1" spc="-25" dirty="0">
                <a:effectLst/>
                <a:latin typeface="Century Gothic" panose="020B0502020202020204" pitchFamily="34" charset="0"/>
                <a:ea typeface="Calibri" panose="020F0502020204030204" pitchFamily="34" charset="0"/>
                <a:cs typeface="Arial" panose="020B0604020202020204" pitchFamily="34" charset="0"/>
              </a:rPr>
              <a:t> </a:t>
            </a:r>
            <a:r>
              <a:rPr lang="en-AU" sz="1800" i="1" dirty="0">
                <a:effectLst/>
                <a:latin typeface="Century Gothic" panose="020B0502020202020204" pitchFamily="34" charset="0"/>
                <a:ea typeface="Calibri" panose="020F0502020204030204" pitchFamily="34" charset="0"/>
                <a:cs typeface="Arial" panose="020B0604020202020204" pitchFamily="34" charset="0"/>
              </a:rPr>
              <a:t>All</a:t>
            </a:r>
            <a:r>
              <a:rPr lang="en-AU" sz="1800" dirty="0">
                <a:effectLst/>
                <a:latin typeface="Century Gothic" panose="020B0502020202020204" pitchFamily="34" charset="0"/>
                <a:ea typeface="Calibri" panose="020F0502020204030204" pitchFamily="34" charset="0"/>
                <a:cs typeface="Arial" panose="020B0604020202020204" pitchFamily="34" charset="0"/>
              </a:rPr>
              <a:t>. Paul Turner</a:t>
            </a:r>
            <a:r>
              <a:rPr lang="en-AU" sz="1800" spc="20" dirty="0">
                <a:effectLst/>
                <a:latin typeface="Century Gothic" panose="020B0502020202020204" pitchFamily="34" charset="0"/>
                <a:ea typeface="Calibri" panose="020F0502020204030204" pitchFamily="34" charset="0"/>
                <a:cs typeface="Arial" panose="020B0604020202020204" pitchFamily="34" charset="0"/>
              </a:rPr>
              <a:t> </a:t>
            </a:r>
            <a:r>
              <a:rPr lang="en-AU" sz="1800" dirty="0">
                <a:effectLst/>
                <a:latin typeface="Century Gothic" panose="020B0502020202020204" pitchFamily="34" charset="0"/>
                <a:ea typeface="Calibri" panose="020F0502020204030204" pitchFamily="34" charset="0"/>
                <a:cs typeface="Arial" panose="020B0604020202020204" pitchFamily="34" charset="0"/>
              </a:rPr>
              <a:t>author.</a:t>
            </a:r>
            <a:r>
              <a:rPr lang="en-AU" sz="1800" spc="-40" dirty="0">
                <a:effectLst/>
                <a:latin typeface="Century Gothic" panose="020B0502020202020204" pitchFamily="34" charset="0"/>
                <a:ea typeface="Calibri" panose="020F0502020204030204" pitchFamily="34" charset="0"/>
                <a:cs typeface="Arial" panose="020B0604020202020204" pitchFamily="34" charset="0"/>
              </a:rPr>
              <a:t> </a:t>
            </a:r>
            <a:r>
              <a:rPr lang="en-AU" sz="1800" dirty="0">
                <a:effectLst/>
                <a:latin typeface="Century Gothic" panose="020B0502020202020204" pitchFamily="34" charset="0"/>
                <a:ea typeface="Calibri" panose="020F0502020204030204" pitchFamily="34" charset="0"/>
                <a:cs typeface="Arial" panose="020B0604020202020204" pitchFamily="34" charset="0"/>
              </a:rPr>
              <a:t>Ronald</a:t>
            </a:r>
            <a:r>
              <a:rPr lang="en-AU" sz="1800" spc="30" dirty="0">
                <a:effectLst/>
                <a:latin typeface="Century Gothic" panose="020B0502020202020204" pitchFamily="34" charset="0"/>
                <a:ea typeface="Calibri" panose="020F0502020204030204" pitchFamily="34" charset="0"/>
                <a:cs typeface="Arial" panose="020B0604020202020204" pitchFamily="34" charset="0"/>
              </a:rPr>
              <a:t> </a:t>
            </a:r>
            <a:r>
              <a:rPr lang="en-AU" sz="1800" dirty="0">
                <a:effectLst/>
                <a:latin typeface="Century Gothic" panose="020B0502020202020204" pitchFamily="34" charset="0"/>
                <a:ea typeface="Calibri" panose="020F0502020204030204" pitchFamily="34" charset="0"/>
                <a:cs typeface="Arial" panose="020B0604020202020204" pitchFamily="34" charset="0"/>
              </a:rPr>
              <a:t>Patrick Raab CSC illustrator. Published by</a:t>
            </a:r>
            <a:r>
              <a:rPr lang="en-AU" sz="1800" spc="-15" dirty="0">
                <a:effectLst/>
                <a:latin typeface="Century Gothic" panose="020B0502020202020204" pitchFamily="34" charset="0"/>
                <a:ea typeface="Calibri" panose="020F0502020204030204" pitchFamily="34" charset="0"/>
                <a:cs typeface="Arial" panose="020B0604020202020204" pitchFamily="34" charset="0"/>
              </a:rPr>
              <a:t> </a:t>
            </a:r>
            <a:r>
              <a:rPr lang="en-AU" sz="1800" dirty="0">
                <a:effectLst/>
                <a:latin typeface="Century Gothic" panose="020B0502020202020204" pitchFamily="34" charset="0"/>
                <a:ea typeface="Calibri" panose="020F0502020204030204" pitchFamily="34" charset="0"/>
                <a:cs typeface="Arial" panose="020B0604020202020204" pitchFamily="34" charset="0"/>
              </a:rPr>
              <a:t>Liturgical Press, Collegeville, Minnesota. © 2020. All rights reserved. Permission was sought and given by Liturgical Press to amend the text and use the images for the purposes of marking the Perpetual Day of Remembrance in the Diocese of Maitland-Newcastle. (June 22, 2022).</a:t>
            </a:r>
          </a:p>
          <a:p>
            <a:pPr algn="l">
              <a:lnSpc>
                <a:spcPct val="115000"/>
              </a:lnSpc>
              <a:spcAft>
                <a:spcPts val="600"/>
              </a:spcAft>
            </a:pPr>
            <a:r>
              <a:rPr lang="en-AU" sz="1800" dirty="0">
                <a:effectLst/>
                <a:latin typeface="Century Gothic" panose="020B0502020202020204" pitchFamily="34" charset="0"/>
                <a:ea typeface="Calibri" panose="020F0502020204030204" pitchFamily="34" charset="0"/>
                <a:cs typeface="Arial" panose="020B0604020202020204" pitchFamily="34" charset="0"/>
              </a:rPr>
              <a:t>Cover image: Fr Andrew Doohan. All rights reserved. Cross: Image by </a:t>
            </a:r>
            <a:r>
              <a:rPr lang="en-AU" sz="1800" u="none" strike="noStrike" dirty="0">
                <a:solidFill>
                  <a:srgbClr val="0000FF"/>
                </a:solidFill>
                <a:effectLst/>
                <a:latin typeface="Century Gothic" panose="020B0502020202020204" pitchFamily="34" charset="0"/>
                <a:ea typeface="Calibri" panose="020F0502020204030204" pitchFamily="34" charset="0"/>
                <a:cs typeface="Arial" panose="020B0604020202020204" pitchFamily="34" charset="0"/>
                <a:hlinkClick r:id="rId2"/>
              </a:rPr>
              <a:t>Elisabeth </a:t>
            </a:r>
            <a:r>
              <a:rPr lang="en-AU" sz="1800" u="none" strike="noStrike" dirty="0" err="1">
                <a:solidFill>
                  <a:srgbClr val="0000FF"/>
                </a:solidFill>
                <a:effectLst/>
                <a:latin typeface="Century Gothic" panose="020B0502020202020204" pitchFamily="34" charset="0"/>
                <a:ea typeface="Calibri" panose="020F0502020204030204" pitchFamily="34" charset="0"/>
                <a:cs typeface="Arial" panose="020B0604020202020204" pitchFamily="34" charset="0"/>
                <a:hlinkClick r:id="rId2"/>
              </a:rPr>
              <a:t>Leunert</a:t>
            </a:r>
            <a:r>
              <a:rPr lang="en-AU" sz="1800" dirty="0">
                <a:effectLst/>
                <a:latin typeface="Century Gothic" panose="020B0502020202020204" pitchFamily="34" charset="0"/>
                <a:ea typeface="Calibri" panose="020F0502020204030204" pitchFamily="34" charset="0"/>
                <a:cs typeface="Arial" panose="020B0604020202020204" pitchFamily="34" charset="0"/>
              </a:rPr>
              <a:t> from </a:t>
            </a:r>
            <a:r>
              <a:rPr lang="en-AU" sz="1800" u="none" strike="noStrike" dirty="0" err="1">
                <a:solidFill>
                  <a:srgbClr val="0000FF"/>
                </a:solidFill>
                <a:effectLst/>
                <a:latin typeface="Century Gothic" panose="020B0502020202020204" pitchFamily="34" charset="0"/>
                <a:ea typeface="Calibri" panose="020F0502020204030204" pitchFamily="34" charset="0"/>
                <a:cs typeface="Arial" panose="020B0604020202020204" pitchFamily="34" charset="0"/>
                <a:hlinkClick r:id="rId3"/>
              </a:rPr>
              <a:t>Pixabay</a:t>
            </a:r>
            <a:r>
              <a:rPr lang="en-AU" sz="1800" dirty="0">
                <a:effectLst/>
                <a:latin typeface="Century Gothic" panose="020B0502020202020204" pitchFamily="34" charset="0"/>
                <a:ea typeface="Calibri" panose="020F0502020204030204" pitchFamily="34" charset="0"/>
                <a:cs typeface="Arial" panose="020B0604020202020204" pitchFamily="34" charset="0"/>
              </a:rPr>
              <a:t>. </a:t>
            </a:r>
          </a:p>
          <a:p>
            <a:endParaRPr lang="en-AU" dirty="0"/>
          </a:p>
        </p:txBody>
      </p:sp>
    </p:spTree>
    <p:extLst>
      <p:ext uri="{BB962C8B-B14F-4D97-AF65-F5344CB8AC3E}">
        <p14:creationId xmlns:p14="http://schemas.microsoft.com/office/powerpoint/2010/main" val="376732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7" name="Group 16">
            <a:extLst>
              <a:ext uri="{FF2B5EF4-FFF2-40B4-BE49-F238E27FC236}">
                <a16:creationId xmlns:a16="http://schemas.microsoft.com/office/drawing/2014/main" id="{685AEA58-5A10-44F4-82DC-B26FCDA955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8" name="Picture 17">
              <a:extLst>
                <a:ext uri="{FF2B5EF4-FFF2-40B4-BE49-F238E27FC236}">
                  <a16:creationId xmlns:a16="http://schemas.microsoft.com/office/drawing/2014/main" id="{31B764A7-7C08-4BBD-B1F8-BB1F928FE1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9" name="Picture 18">
              <a:extLst>
                <a:ext uri="{FF2B5EF4-FFF2-40B4-BE49-F238E27FC236}">
                  <a16:creationId xmlns:a16="http://schemas.microsoft.com/office/drawing/2014/main" id="{D2AF11BB-0B0F-4D10-83F3-09651E4424F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1" name="Rectangle 20">
            <a:extLst>
              <a:ext uri="{FF2B5EF4-FFF2-40B4-BE49-F238E27FC236}">
                <a16:creationId xmlns:a16="http://schemas.microsoft.com/office/drawing/2014/main" id="{83018268-9FAC-4D8E-B7E6-23850B4D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914A81D-6377-4BC6-9AE1-72200DA77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900B6-4088-D82B-740A-0B8F810B4416}"/>
              </a:ext>
            </a:extLst>
          </p:cNvPr>
          <p:cNvSpPr>
            <a:spLocks noGrp="1"/>
          </p:cNvSpPr>
          <p:nvPr>
            <p:ph type="title"/>
          </p:nvPr>
        </p:nvSpPr>
        <p:spPr>
          <a:xfrm>
            <a:off x="1066800" y="1066799"/>
            <a:ext cx="5334000" cy="3743325"/>
          </a:xfrm>
        </p:spPr>
        <p:txBody>
          <a:bodyPr vert="horz" lIns="91440" tIns="45720" rIns="91440" bIns="45720" rtlCol="0" anchor="b">
            <a:normAutofit/>
          </a:bodyPr>
          <a:lstStyle/>
          <a:p>
            <a:r>
              <a:rPr lang="en-US" dirty="0">
                <a:effectLst/>
                <a:latin typeface="Century Gothic" panose="020B0502020202020204" pitchFamily="34" charset="0"/>
              </a:rPr>
              <a:t>The First Station: Jesus in the Garden of Gethsemane</a:t>
            </a:r>
            <a:br>
              <a:rPr lang="en-US" dirty="0">
                <a:effectLst/>
              </a:rPr>
            </a:br>
            <a:endParaRPr lang="en-US" dirty="0"/>
          </a:p>
        </p:txBody>
      </p:sp>
      <p:pic>
        <p:nvPicPr>
          <p:cNvPr id="4" name="Content Placeholder 3">
            <a:extLst>
              <a:ext uri="{FF2B5EF4-FFF2-40B4-BE49-F238E27FC236}">
                <a16:creationId xmlns:a16="http://schemas.microsoft.com/office/drawing/2014/main" id="{0575E9CE-46B4-22CF-CAD8-8E4EBB1A617B}"/>
              </a:ext>
            </a:extLst>
          </p:cNvPr>
          <p:cNvPicPr>
            <a:picLocks noGrp="1" noChangeAspect="1"/>
          </p:cNvPicPr>
          <p:nvPr>
            <p:ph idx="1"/>
          </p:nvPr>
        </p:nvPicPr>
        <p:blipFill rotWithShape="1">
          <a:blip r:embed="rId4"/>
          <a:srcRect t="6777" r="-3" b="2274"/>
          <a:stretch/>
        </p:blipFill>
        <p:spPr>
          <a:xfrm>
            <a:off x="5393746" y="148902"/>
            <a:ext cx="6107882" cy="7076264"/>
          </a:xfrm>
          <a:prstGeom prst="rect">
            <a:avLst/>
          </a:prstGeom>
        </p:spPr>
      </p:pic>
    </p:spTree>
    <p:extLst>
      <p:ext uri="{BB962C8B-B14F-4D97-AF65-F5344CB8AC3E}">
        <p14:creationId xmlns:p14="http://schemas.microsoft.com/office/powerpoint/2010/main" val="2288516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2" name="Rectangle 12">
            <a:extLst>
              <a:ext uri="{FF2B5EF4-FFF2-40B4-BE49-F238E27FC236}">
                <a16:creationId xmlns:a16="http://schemas.microsoft.com/office/drawing/2014/main" id="{FBC8BBE5-981E-4B0B-9654-32B5668BF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grpSp>
        <p:nvGrpSpPr>
          <p:cNvPr id="23" name="Group 14">
            <a:extLst>
              <a:ext uri="{FF2B5EF4-FFF2-40B4-BE49-F238E27FC236}">
                <a16:creationId xmlns:a16="http://schemas.microsoft.com/office/drawing/2014/main" id="{545001F7-3F8F-4035-8348-1B9798C7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5236971" cy="6858000"/>
            <a:chOff x="20829" y="1"/>
            <a:chExt cx="5236971" cy="6857999"/>
          </a:xfrm>
        </p:grpSpPr>
        <p:pic>
          <p:nvPicPr>
            <p:cNvPr id="16" name="Picture 15">
              <a:extLst>
                <a:ext uri="{FF2B5EF4-FFF2-40B4-BE49-F238E27FC236}">
                  <a16:creationId xmlns:a16="http://schemas.microsoft.com/office/drawing/2014/main" id="{0A49B481-5581-4AF6-AFFC-BB62F86A3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7" name="Picture 16">
              <a:extLst>
                <a:ext uri="{FF2B5EF4-FFF2-40B4-BE49-F238E27FC236}">
                  <a16:creationId xmlns:a16="http://schemas.microsoft.com/office/drawing/2014/main" id="{CA289CF0-18E2-49F0-8C1F-511C4BA4809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9" name="Rectangle 18">
            <a:extLst>
              <a:ext uri="{FF2B5EF4-FFF2-40B4-BE49-F238E27FC236}">
                <a16:creationId xmlns:a16="http://schemas.microsoft.com/office/drawing/2014/main" id="{0DADC141-2CF4-4D22-BFEF-05FB358E4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43A66C0-8F79-4D55-8A61-9E980D5FE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2B3F09-4711-2CCA-BBF3-B3250E246002}"/>
              </a:ext>
            </a:extLst>
          </p:cNvPr>
          <p:cNvSpPr>
            <a:spLocks noGrp="1"/>
          </p:cNvSpPr>
          <p:nvPr>
            <p:ph type="title"/>
          </p:nvPr>
        </p:nvSpPr>
        <p:spPr>
          <a:xfrm>
            <a:off x="1117833" y="1517437"/>
            <a:ext cx="5410200" cy="3823126"/>
          </a:xfrm>
        </p:spPr>
        <p:txBody>
          <a:bodyPr>
            <a:normAutofit/>
          </a:bodyPr>
          <a:lstStyle/>
          <a:p>
            <a:pPr>
              <a:lnSpc>
                <a:spcPct val="90000"/>
              </a:lnSpc>
            </a:pPr>
            <a:r>
              <a:rPr lang="en-AU" dirty="0">
                <a:effectLst/>
                <a:latin typeface="Century Gothic" panose="020B0502020202020204" pitchFamily="34" charset="0"/>
                <a:ea typeface="Calibri" panose="020F0502020204030204" pitchFamily="34" charset="0"/>
                <a:cs typeface="Calibri" panose="020F0502020204030204" pitchFamily="34" charset="0"/>
              </a:rPr>
              <a:t>The Second Station: </a:t>
            </a:r>
            <a:br>
              <a:rPr lang="en-AU" dirty="0">
                <a:effectLst/>
                <a:latin typeface="Century Gothic" panose="020B0502020202020204" pitchFamily="34" charset="0"/>
                <a:ea typeface="Calibri" panose="020F0502020204030204" pitchFamily="34" charset="0"/>
                <a:cs typeface="Calibri" panose="020F0502020204030204" pitchFamily="34" charset="0"/>
              </a:rPr>
            </a:br>
            <a:r>
              <a:rPr lang="en-AU" dirty="0">
                <a:effectLst/>
                <a:latin typeface="Century Gothic" panose="020B0502020202020204" pitchFamily="34" charset="0"/>
                <a:ea typeface="Calibri" panose="020F0502020204030204" pitchFamily="34" charset="0"/>
                <a:cs typeface="Calibri" panose="020F0502020204030204" pitchFamily="34" charset="0"/>
              </a:rPr>
              <a:t>Jesus, betrayed </a:t>
            </a:r>
            <a:br>
              <a:rPr lang="en-AU" dirty="0">
                <a:effectLst/>
                <a:latin typeface="Century Gothic" panose="020B0502020202020204" pitchFamily="34" charset="0"/>
                <a:ea typeface="Calibri" panose="020F0502020204030204" pitchFamily="34" charset="0"/>
                <a:cs typeface="Calibri" panose="020F0502020204030204" pitchFamily="34" charset="0"/>
              </a:rPr>
            </a:br>
            <a:r>
              <a:rPr lang="en-AU" dirty="0">
                <a:effectLst/>
                <a:latin typeface="Century Gothic" panose="020B0502020202020204" pitchFamily="34" charset="0"/>
                <a:ea typeface="Calibri" panose="020F0502020204030204" pitchFamily="34" charset="0"/>
                <a:cs typeface="Calibri" panose="020F0502020204030204" pitchFamily="34" charset="0"/>
              </a:rPr>
              <a:t>by Judas, is arrested.</a:t>
            </a:r>
            <a:br>
              <a:rPr lang="en-AU" b="1" dirty="0">
                <a:effectLst/>
                <a:latin typeface="Century Gothic" panose="020B0502020202020204" pitchFamily="34" charset="0"/>
                <a:ea typeface="Calibri" panose="020F0502020204030204" pitchFamily="34" charset="0"/>
                <a:cs typeface="Calibri" panose="020F0502020204030204" pitchFamily="34" charset="0"/>
              </a:rPr>
            </a:br>
            <a:endParaRPr lang="en-AU" dirty="0"/>
          </a:p>
        </p:txBody>
      </p:sp>
      <p:pic>
        <p:nvPicPr>
          <p:cNvPr id="4" name="Content Placeholder 3">
            <a:extLst>
              <a:ext uri="{FF2B5EF4-FFF2-40B4-BE49-F238E27FC236}">
                <a16:creationId xmlns:a16="http://schemas.microsoft.com/office/drawing/2014/main" id="{EF472E90-225D-3A28-9A83-A0BE19D5C1CE}"/>
              </a:ext>
            </a:extLst>
          </p:cNvPr>
          <p:cNvPicPr>
            <a:picLocks noChangeAspect="1"/>
          </p:cNvPicPr>
          <p:nvPr/>
        </p:nvPicPr>
        <p:blipFill>
          <a:blip r:embed="rId3"/>
          <a:stretch>
            <a:fillRect/>
          </a:stretch>
        </p:blipFill>
        <p:spPr>
          <a:xfrm>
            <a:off x="5561519" y="-159390"/>
            <a:ext cx="5740281" cy="7335824"/>
          </a:xfrm>
          <a:prstGeom prst="rect">
            <a:avLst/>
          </a:prstGeom>
        </p:spPr>
      </p:pic>
    </p:spTree>
    <p:extLst>
      <p:ext uri="{BB962C8B-B14F-4D97-AF65-F5344CB8AC3E}">
        <p14:creationId xmlns:p14="http://schemas.microsoft.com/office/powerpoint/2010/main" val="7677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592DB257-3E16-4A3C-9E28-468282812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Group 14">
            <a:extLst>
              <a:ext uri="{FF2B5EF4-FFF2-40B4-BE49-F238E27FC236}">
                <a16:creationId xmlns:a16="http://schemas.microsoft.com/office/drawing/2014/main" id="{A0DFF415-30D1-469E-BE4D-00CD112F43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5236971" cy="6858000"/>
            <a:chOff x="20829" y="1"/>
            <a:chExt cx="5236971" cy="6857999"/>
          </a:xfrm>
        </p:grpSpPr>
        <p:pic>
          <p:nvPicPr>
            <p:cNvPr id="16" name="Picture 15">
              <a:extLst>
                <a:ext uri="{FF2B5EF4-FFF2-40B4-BE49-F238E27FC236}">
                  <a16:creationId xmlns:a16="http://schemas.microsoft.com/office/drawing/2014/main" id="{F91C0375-EF8C-42D2-B4E4-017FC6FD36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7" name="Picture 16">
              <a:extLst>
                <a:ext uri="{FF2B5EF4-FFF2-40B4-BE49-F238E27FC236}">
                  <a16:creationId xmlns:a16="http://schemas.microsoft.com/office/drawing/2014/main" id="{9360DD2A-433B-409F-8484-2BB77B0A38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9" name="Rectangle 18">
            <a:extLst>
              <a:ext uri="{FF2B5EF4-FFF2-40B4-BE49-F238E27FC236}">
                <a16:creationId xmlns:a16="http://schemas.microsoft.com/office/drawing/2014/main" id="{8E419129-7A46-47E1-9E1D-8CCD27DFB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372"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FCBD23D-6DA9-462E-88B3-7270CABAE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8CE0B-01B8-05D8-4C0A-08F177BDD378}"/>
              </a:ext>
            </a:extLst>
          </p:cNvPr>
          <p:cNvSpPr>
            <a:spLocks noGrp="1"/>
          </p:cNvSpPr>
          <p:nvPr>
            <p:ph type="title"/>
          </p:nvPr>
        </p:nvSpPr>
        <p:spPr>
          <a:xfrm>
            <a:off x="1162112" y="1474238"/>
            <a:ext cx="5181600" cy="3205845"/>
          </a:xfrm>
        </p:spPr>
        <p:txBody>
          <a:bodyPr>
            <a:normAutofit/>
          </a:bodyPr>
          <a:lstStyle/>
          <a:p>
            <a:pPr>
              <a:lnSpc>
                <a:spcPct val="90000"/>
              </a:lnSpc>
            </a:pPr>
            <a:r>
              <a:rPr lang="en-AU" dirty="0">
                <a:effectLst/>
                <a:latin typeface="Century Gothic" panose="020B0502020202020204" pitchFamily="34" charset="0"/>
                <a:ea typeface="Calibri" panose="020F0502020204030204" pitchFamily="34" charset="0"/>
                <a:cs typeface="Calibri" panose="020F0502020204030204" pitchFamily="34" charset="0"/>
              </a:rPr>
              <a:t>The Third Station: Jesus is condemned by the Sanhedrin</a:t>
            </a:r>
            <a:br>
              <a:rPr lang="en-AU" sz="3300" b="1" dirty="0">
                <a:effectLst/>
                <a:latin typeface="Century Gothic" panose="020B0502020202020204" pitchFamily="34" charset="0"/>
                <a:ea typeface="Calibri" panose="020F0502020204030204" pitchFamily="34" charset="0"/>
                <a:cs typeface="Calibri" panose="020F0502020204030204" pitchFamily="34" charset="0"/>
              </a:rPr>
            </a:br>
            <a:endParaRPr lang="en-AU" sz="3300" dirty="0"/>
          </a:p>
        </p:txBody>
      </p:sp>
      <p:pic>
        <p:nvPicPr>
          <p:cNvPr id="4" name="Content Placeholder 3">
            <a:extLst>
              <a:ext uri="{FF2B5EF4-FFF2-40B4-BE49-F238E27FC236}">
                <a16:creationId xmlns:a16="http://schemas.microsoft.com/office/drawing/2014/main" id="{9CF611AB-CB4B-AB6E-6564-B09A3DDFFC00}"/>
              </a:ext>
            </a:extLst>
          </p:cNvPr>
          <p:cNvPicPr>
            <a:picLocks noChangeAspect="1"/>
          </p:cNvPicPr>
          <p:nvPr/>
        </p:nvPicPr>
        <p:blipFill rotWithShape="1">
          <a:blip r:embed="rId3"/>
          <a:srcRect b="6783"/>
          <a:stretch/>
        </p:blipFill>
        <p:spPr>
          <a:xfrm>
            <a:off x="5708711" y="-110151"/>
            <a:ext cx="5792917" cy="6835439"/>
          </a:xfrm>
          <a:prstGeom prst="rect">
            <a:avLst/>
          </a:prstGeom>
        </p:spPr>
      </p:pic>
    </p:spTree>
    <p:extLst>
      <p:ext uri="{BB962C8B-B14F-4D97-AF65-F5344CB8AC3E}">
        <p14:creationId xmlns:p14="http://schemas.microsoft.com/office/powerpoint/2010/main" val="2157964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13" name="Rectangle 12">
            <a:extLst>
              <a:ext uri="{FF2B5EF4-FFF2-40B4-BE49-F238E27FC236}">
                <a16:creationId xmlns:a16="http://schemas.microsoft.com/office/drawing/2014/main" id="{DE61FBD7-E37C-4B38-BE44-A6D4978D7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392BFCFE-FD78-4EDF-BEFE-CC444DC5F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7" name="Group 16">
            <a:extLst>
              <a:ext uri="{FF2B5EF4-FFF2-40B4-BE49-F238E27FC236}">
                <a16:creationId xmlns:a16="http://schemas.microsoft.com/office/drawing/2014/main" id="{685AEA58-5A10-44F4-82DC-B26FCDA955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8" name="Picture 17">
              <a:extLst>
                <a:ext uri="{FF2B5EF4-FFF2-40B4-BE49-F238E27FC236}">
                  <a16:creationId xmlns:a16="http://schemas.microsoft.com/office/drawing/2014/main" id="{31B764A7-7C08-4BBD-B1F8-BB1F928FE1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9" name="Picture 18">
              <a:extLst>
                <a:ext uri="{FF2B5EF4-FFF2-40B4-BE49-F238E27FC236}">
                  <a16:creationId xmlns:a16="http://schemas.microsoft.com/office/drawing/2014/main" id="{D2AF11BB-0B0F-4D10-83F3-09651E4424F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21" name="Rectangle 20">
            <a:extLst>
              <a:ext uri="{FF2B5EF4-FFF2-40B4-BE49-F238E27FC236}">
                <a16:creationId xmlns:a16="http://schemas.microsoft.com/office/drawing/2014/main" id="{83018268-9FAC-4D8E-B7E6-23850B4D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914A81D-6377-4BC6-9AE1-72200DA777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228"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04345-9953-9834-67C2-D5123AF6A81C}"/>
              </a:ext>
            </a:extLst>
          </p:cNvPr>
          <p:cNvSpPr>
            <a:spLocks noGrp="1"/>
          </p:cNvSpPr>
          <p:nvPr>
            <p:ph type="title"/>
          </p:nvPr>
        </p:nvSpPr>
        <p:spPr>
          <a:xfrm>
            <a:off x="1066800" y="1066799"/>
            <a:ext cx="5334000" cy="3850433"/>
          </a:xfrm>
        </p:spPr>
        <p:txBody>
          <a:bodyPr vert="horz" lIns="91440" tIns="45720" rIns="91440" bIns="45720" rtlCol="0" anchor="b">
            <a:normAutofit/>
          </a:bodyPr>
          <a:lstStyle/>
          <a:p>
            <a:r>
              <a:rPr lang="en-US" dirty="0">
                <a:effectLst/>
                <a:latin typeface="Century Gothic" panose="020B0502020202020204" pitchFamily="34" charset="0"/>
              </a:rPr>
              <a:t>The Fourth </a:t>
            </a:r>
            <a:br>
              <a:rPr lang="en-US" dirty="0">
                <a:effectLst/>
                <a:latin typeface="Century Gothic" panose="020B0502020202020204" pitchFamily="34" charset="0"/>
              </a:rPr>
            </a:br>
            <a:r>
              <a:rPr lang="en-US" dirty="0">
                <a:effectLst/>
                <a:latin typeface="Century Gothic" panose="020B0502020202020204" pitchFamily="34" charset="0"/>
              </a:rPr>
              <a:t>Station: </a:t>
            </a:r>
            <a:br>
              <a:rPr lang="en-US" dirty="0">
                <a:effectLst/>
                <a:latin typeface="Century Gothic" panose="020B0502020202020204" pitchFamily="34" charset="0"/>
              </a:rPr>
            </a:br>
            <a:r>
              <a:rPr lang="en-US" dirty="0">
                <a:effectLst/>
                <a:latin typeface="Century Gothic" panose="020B0502020202020204" pitchFamily="34" charset="0"/>
              </a:rPr>
              <a:t>Jesus is denied </a:t>
            </a:r>
            <a:br>
              <a:rPr lang="en-US" dirty="0">
                <a:effectLst/>
                <a:latin typeface="Century Gothic" panose="020B0502020202020204" pitchFamily="34" charset="0"/>
              </a:rPr>
            </a:br>
            <a:r>
              <a:rPr lang="en-US" dirty="0">
                <a:effectLst/>
                <a:latin typeface="Century Gothic" panose="020B0502020202020204" pitchFamily="34" charset="0"/>
              </a:rPr>
              <a:t>by Peter</a:t>
            </a:r>
            <a:br>
              <a:rPr lang="en-US" dirty="0">
                <a:effectLst/>
              </a:rPr>
            </a:br>
            <a:endParaRPr lang="en-US" dirty="0"/>
          </a:p>
        </p:txBody>
      </p:sp>
      <p:pic>
        <p:nvPicPr>
          <p:cNvPr id="4" name="Content Placeholder 3">
            <a:extLst>
              <a:ext uri="{FF2B5EF4-FFF2-40B4-BE49-F238E27FC236}">
                <a16:creationId xmlns:a16="http://schemas.microsoft.com/office/drawing/2014/main" id="{B3B381D4-8127-0D53-439E-F09E2D031C30}"/>
              </a:ext>
            </a:extLst>
          </p:cNvPr>
          <p:cNvPicPr>
            <a:picLocks noGrp="1" noChangeAspect="1"/>
          </p:cNvPicPr>
          <p:nvPr>
            <p:ph idx="1"/>
          </p:nvPr>
        </p:nvPicPr>
        <p:blipFill rotWithShape="1">
          <a:blip r:embed="rId4"/>
          <a:srcRect b="9923"/>
          <a:stretch/>
        </p:blipFill>
        <p:spPr>
          <a:xfrm>
            <a:off x="5471446" y="-167955"/>
            <a:ext cx="5795706" cy="6714593"/>
          </a:xfrm>
          <a:prstGeom prst="rect">
            <a:avLst/>
          </a:prstGeom>
        </p:spPr>
      </p:pic>
    </p:spTree>
    <p:extLst>
      <p:ext uri="{BB962C8B-B14F-4D97-AF65-F5344CB8AC3E}">
        <p14:creationId xmlns:p14="http://schemas.microsoft.com/office/powerpoint/2010/main" val="407637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757CC-FD7A-B1D4-ED6E-385410994624}"/>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Fifth </a:t>
            </a:r>
            <a:br>
              <a:rPr lang="en-AU" dirty="0">
                <a:latin typeface="Century Gothic" panose="020B0502020202020204" pitchFamily="34" charset="0"/>
              </a:rPr>
            </a:br>
            <a:r>
              <a:rPr lang="en-AU" dirty="0">
                <a:latin typeface="Century Gothic" panose="020B0502020202020204" pitchFamily="34" charset="0"/>
              </a:rPr>
              <a:t>Station: Jesus </a:t>
            </a:r>
            <a:br>
              <a:rPr lang="en-AU" dirty="0">
                <a:latin typeface="Century Gothic" panose="020B0502020202020204" pitchFamily="34" charset="0"/>
              </a:rPr>
            </a:br>
            <a:r>
              <a:rPr lang="en-AU" dirty="0">
                <a:latin typeface="Century Gothic" panose="020B0502020202020204" pitchFamily="34" charset="0"/>
              </a:rPr>
              <a:t>is judged by Pilate</a:t>
            </a:r>
          </a:p>
        </p:txBody>
      </p:sp>
      <p:pic>
        <p:nvPicPr>
          <p:cNvPr id="4" name="Content Placeholder 3">
            <a:extLst>
              <a:ext uri="{FF2B5EF4-FFF2-40B4-BE49-F238E27FC236}">
                <a16:creationId xmlns:a16="http://schemas.microsoft.com/office/drawing/2014/main" id="{44A962D3-1B27-3B46-2E80-ADA5AAAE7CA6}"/>
              </a:ext>
            </a:extLst>
          </p:cNvPr>
          <p:cNvPicPr>
            <a:picLocks noGrp="1" noChangeAspect="1"/>
          </p:cNvPicPr>
          <p:nvPr>
            <p:ph idx="1"/>
          </p:nvPr>
        </p:nvPicPr>
        <p:blipFill>
          <a:blip r:embed="rId3"/>
          <a:stretch>
            <a:fillRect/>
          </a:stretch>
        </p:blipFill>
        <p:spPr>
          <a:xfrm>
            <a:off x="5226620" y="-115494"/>
            <a:ext cx="5988263" cy="7449355"/>
          </a:xfrm>
          <a:prstGeom prst="rect">
            <a:avLst/>
          </a:prstGeom>
        </p:spPr>
      </p:pic>
    </p:spTree>
    <p:extLst>
      <p:ext uri="{BB962C8B-B14F-4D97-AF65-F5344CB8AC3E}">
        <p14:creationId xmlns:p14="http://schemas.microsoft.com/office/powerpoint/2010/main" val="232566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B249C5-4D12-8424-1103-8EE0B17FF0EC}"/>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Sixth </a:t>
            </a:r>
            <a:br>
              <a:rPr lang="en-AU" dirty="0">
                <a:latin typeface="Century Gothic" panose="020B0502020202020204" pitchFamily="34" charset="0"/>
              </a:rPr>
            </a:br>
            <a:r>
              <a:rPr lang="en-AU" dirty="0">
                <a:latin typeface="Century Gothic" panose="020B0502020202020204" pitchFamily="34" charset="0"/>
              </a:rPr>
              <a:t>Station: Jesus </a:t>
            </a:r>
            <a:br>
              <a:rPr lang="en-AU" dirty="0">
                <a:latin typeface="Century Gothic" panose="020B0502020202020204" pitchFamily="34" charset="0"/>
              </a:rPr>
            </a:br>
            <a:r>
              <a:rPr lang="en-AU" dirty="0">
                <a:latin typeface="Century Gothic" panose="020B0502020202020204" pitchFamily="34" charset="0"/>
              </a:rPr>
              <a:t>is scourged </a:t>
            </a:r>
            <a:br>
              <a:rPr lang="en-AU" dirty="0">
                <a:latin typeface="Century Gothic" panose="020B0502020202020204" pitchFamily="34" charset="0"/>
              </a:rPr>
            </a:br>
            <a:r>
              <a:rPr lang="en-AU" dirty="0">
                <a:latin typeface="Century Gothic" panose="020B0502020202020204" pitchFamily="34" charset="0"/>
              </a:rPr>
              <a:t>and crowned with thorns</a:t>
            </a:r>
            <a:br>
              <a:rPr lang="en-AU" dirty="0"/>
            </a:br>
            <a:br>
              <a:rPr lang="en-AU" dirty="0"/>
            </a:br>
            <a:endParaRPr lang="en-AU" dirty="0"/>
          </a:p>
        </p:txBody>
      </p:sp>
      <p:pic>
        <p:nvPicPr>
          <p:cNvPr id="4" name="Content Placeholder 3">
            <a:extLst>
              <a:ext uri="{FF2B5EF4-FFF2-40B4-BE49-F238E27FC236}">
                <a16:creationId xmlns:a16="http://schemas.microsoft.com/office/drawing/2014/main" id="{B5875CBA-200C-F205-B47A-FFB3FA988ABB}"/>
              </a:ext>
            </a:extLst>
          </p:cNvPr>
          <p:cNvPicPr>
            <a:picLocks noGrp="1" noChangeAspect="1"/>
          </p:cNvPicPr>
          <p:nvPr>
            <p:ph idx="1"/>
          </p:nvPr>
        </p:nvPicPr>
        <p:blipFill>
          <a:blip r:embed="rId3"/>
          <a:stretch>
            <a:fillRect/>
          </a:stretch>
        </p:blipFill>
        <p:spPr>
          <a:xfrm>
            <a:off x="5402518" y="0"/>
            <a:ext cx="5667373" cy="7358015"/>
          </a:xfrm>
          <a:prstGeom prst="rect">
            <a:avLst/>
          </a:prstGeom>
        </p:spPr>
      </p:pic>
    </p:spTree>
    <p:extLst>
      <p:ext uri="{BB962C8B-B14F-4D97-AF65-F5344CB8AC3E}">
        <p14:creationId xmlns:p14="http://schemas.microsoft.com/office/powerpoint/2010/main" val="1993542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4A08C-02AC-3F84-725B-CE11F3615AE9}"/>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Seventh Station: Jesus bears the cross</a:t>
            </a:r>
          </a:p>
        </p:txBody>
      </p:sp>
      <p:pic>
        <p:nvPicPr>
          <p:cNvPr id="4" name="Content Placeholder 3">
            <a:extLst>
              <a:ext uri="{FF2B5EF4-FFF2-40B4-BE49-F238E27FC236}">
                <a16:creationId xmlns:a16="http://schemas.microsoft.com/office/drawing/2014/main" id="{8124DC7F-D52E-21B9-E847-497DD6D5FFC9}"/>
              </a:ext>
            </a:extLst>
          </p:cNvPr>
          <p:cNvPicPr>
            <a:picLocks noGrp="1" noChangeAspect="1"/>
          </p:cNvPicPr>
          <p:nvPr>
            <p:ph idx="1"/>
          </p:nvPr>
        </p:nvPicPr>
        <p:blipFill>
          <a:blip r:embed="rId3"/>
          <a:stretch>
            <a:fillRect/>
          </a:stretch>
        </p:blipFill>
        <p:spPr>
          <a:xfrm>
            <a:off x="5402518" y="-110904"/>
            <a:ext cx="5663682" cy="7408886"/>
          </a:xfrm>
          <a:prstGeom prst="rect">
            <a:avLst/>
          </a:prstGeom>
        </p:spPr>
      </p:pic>
    </p:spTree>
    <p:extLst>
      <p:ext uri="{BB962C8B-B14F-4D97-AF65-F5344CB8AC3E}">
        <p14:creationId xmlns:p14="http://schemas.microsoft.com/office/powerpoint/2010/main" val="151262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7462BFBC-0E19-4E6F-B0C7-CD5C519BC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2" name="Group 11">
            <a:extLst>
              <a:ext uri="{FF2B5EF4-FFF2-40B4-BE49-F238E27FC236}">
                <a16:creationId xmlns:a16="http://schemas.microsoft.com/office/drawing/2014/main" id="{F2C2A007-4AE9-49C4-B364-5FDF345962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1"/>
            <a:ext cx="5236971" cy="6858000"/>
            <a:chOff x="20829" y="1"/>
            <a:chExt cx="5236971" cy="6857999"/>
          </a:xfrm>
        </p:grpSpPr>
        <p:pic>
          <p:nvPicPr>
            <p:cNvPr id="13" name="Picture 12">
              <a:extLst>
                <a:ext uri="{FF2B5EF4-FFF2-40B4-BE49-F238E27FC236}">
                  <a16:creationId xmlns:a16="http://schemas.microsoft.com/office/drawing/2014/main" id="{7078F960-6916-4F42-8EF7-539F7BCF6E1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Lst>
            </a:blip>
            <a:stretch>
              <a:fillRect/>
            </a:stretch>
          </p:blipFill>
          <p:spPr>
            <a:xfrm>
              <a:off x="20829" y="692703"/>
              <a:ext cx="5236971" cy="6165297"/>
            </a:xfrm>
            <a:prstGeom prst="rect">
              <a:avLst/>
            </a:prstGeom>
          </p:spPr>
        </p:pic>
        <p:pic>
          <p:nvPicPr>
            <p:cNvPr id="14" name="Picture 13">
              <a:extLst>
                <a:ext uri="{FF2B5EF4-FFF2-40B4-BE49-F238E27FC236}">
                  <a16:creationId xmlns:a16="http://schemas.microsoft.com/office/drawing/2014/main" id="{5DDD393C-0974-429B-BE40-48457E19E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alphaModFix amt="8000"/>
              <a:extLst>
                <a:ext uri="{28A0092B-C50C-407E-A947-70E740481C1C}">
                  <a14:useLocalDpi xmlns:a14="http://schemas.microsoft.com/office/drawing/2010/main" val="0"/>
                </a:ext>
              </a:extLst>
            </a:blip>
            <a:srcRect l="19154" b="19117"/>
            <a:stretch/>
          </p:blipFill>
          <p:spPr>
            <a:xfrm rot="5400000">
              <a:off x="393956" y="-373126"/>
              <a:ext cx="4197222" cy="4943475"/>
            </a:xfrm>
            <a:prstGeom prst="rect">
              <a:avLst/>
            </a:prstGeom>
          </p:spPr>
        </p:pic>
      </p:grpSp>
      <p:sp>
        <p:nvSpPr>
          <p:cNvPr id="16" name="Rectangle 15">
            <a:extLst>
              <a:ext uri="{FF2B5EF4-FFF2-40B4-BE49-F238E27FC236}">
                <a16:creationId xmlns:a16="http://schemas.microsoft.com/office/drawing/2014/main" id="{D813CD98-5EBE-426D-A4AC-FA5518B0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53545A-B2D3-41EE-A91C-DBF43402D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76" y="685800"/>
            <a:ext cx="10820400" cy="54864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0748DC-557A-FDD3-B53E-A71ABF4978B3}"/>
              </a:ext>
            </a:extLst>
          </p:cNvPr>
          <p:cNvSpPr>
            <a:spLocks noGrp="1"/>
          </p:cNvSpPr>
          <p:nvPr>
            <p:ph type="title"/>
          </p:nvPr>
        </p:nvSpPr>
        <p:spPr>
          <a:xfrm>
            <a:off x="1143318" y="914400"/>
            <a:ext cx="4952681" cy="5105400"/>
          </a:xfrm>
        </p:spPr>
        <p:txBody>
          <a:bodyPr anchor="ctr">
            <a:normAutofit/>
          </a:bodyPr>
          <a:lstStyle/>
          <a:p>
            <a:r>
              <a:rPr lang="en-AU" dirty="0">
                <a:latin typeface="Century Gothic" panose="020B0502020202020204" pitchFamily="34" charset="0"/>
              </a:rPr>
              <a:t>The Eighth Station: Jesus </a:t>
            </a:r>
            <a:br>
              <a:rPr lang="en-AU" dirty="0">
                <a:latin typeface="Century Gothic" panose="020B0502020202020204" pitchFamily="34" charset="0"/>
              </a:rPr>
            </a:br>
            <a:r>
              <a:rPr lang="en-AU" dirty="0">
                <a:latin typeface="Century Gothic" panose="020B0502020202020204" pitchFamily="34" charset="0"/>
              </a:rPr>
              <a:t>is helped by Simon the </a:t>
            </a:r>
            <a:r>
              <a:rPr lang="en-AU" dirty="0" err="1">
                <a:latin typeface="Century Gothic" panose="020B0502020202020204" pitchFamily="34" charset="0"/>
              </a:rPr>
              <a:t>Cyrenian</a:t>
            </a:r>
            <a:r>
              <a:rPr lang="en-AU" dirty="0">
                <a:latin typeface="Century Gothic" panose="020B0502020202020204" pitchFamily="34" charset="0"/>
              </a:rPr>
              <a:t> to </a:t>
            </a:r>
            <a:br>
              <a:rPr lang="en-AU" dirty="0">
                <a:latin typeface="Century Gothic" panose="020B0502020202020204" pitchFamily="34" charset="0"/>
              </a:rPr>
            </a:br>
            <a:r>
              <a:rPr lang="en-AU" dirty="0">
                <a:latin typeface="Century Gothic" panose="020B0502020202020204" pitchFamily="34" charset="0"/>
              </a:rPr>
              <a:t>carry the cross</a:t>
            </a:r>
          </a:p>
        </p:txBody>
      </p:sp>
      <p:pic>
        <p:nvPicPr>
          <p:cNvPr id="4" name="Content Placeholder 3">
            <a:extLst>
              <a:ext uri="{FF2B5EF4-FFF2-40B4-BE49-F238E27FC236}">
                <a16:creationId xmlns:a16="http://schemas.microsoft.com/office/drawing/2014/main" id="{584AB1F6-D88A-0CFC-761A-A6A35407EEC8}"/>
              </a:ext>
            </a:extLst>
          </p:cNvPr>
          <p:cNvPicPr>
            <a:picLocks noGrp="1" noChangeAspect="1"/>
          </p:cNvPicPr>
          <p:nvPr>
            <p:ph idx="1"/>
          </p:nvPr>
        </p:nvPicPr>
        <p:blipFill>
          <a:blip r:embed="rId3"/>
          <a:stretch>
            <a:fillRect/>
          </a:stretch>
        </p:blipFill>
        <p:spPr>
          <a:xfrm>
            <a:off x="5471822" y="-114733"/>
            <a:ext cx="5798002" cy="7407291"/>
          </a:xfrm>
          <a:prstGeom prst="rect">
            <a:avLst/>
          </a:prstGeom>
        </p:spPr>
      </p:pic>
    </p:spTree>
    <p:extLst>
      <p:ext uri="{BB962C8B-B14F-4D97-AF65-F5344CB8AC3E}">
        <p14:creationId xmlns:p14="http://schemas.microsoft.com/office/powerpoint/2010/main" val="2645669197"/>
      </p:ext>
    </p:extLst>
  </p:cSld>
  <p:clrMapOvr>
    <a:masterClrMapping/>
  </p:clrMapOvr>
</p:sld>
</file>

<file path=ppt/theme/theme1.xml><?xml version="1.0" encoding="utf-8"?>
<a:theme xmlns:a="http://schemas.openxmlformats.org/drawingml/2006/main" name="Dappled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ecordAssignee xmlns="11e96430-4f70-484b-86d1-5bc716e92831" xsi:nil="true"/>
    <RecordAuthor xmlns="11e96430-4f70-484b-86d1-5bc716e92831" xsi:nil="true"/>
    <RecordExternalReference xmlns="11e96430-4f70-484b-86d1-5bc716e92831" xsi:nil="true"/>
    <RecordAddressee xmlns="11e96430-4f70-484b-86d1-5bc716e92831" xsi:nil="true"/>
    <RecordNumber xmlns="11e96430-4f70-484b-86d1-5bc716e928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Form" ma:contentTypeID="0x010100193D9FA074CDA74EBB85D6EB67B5E03E00A5D7F04CF84D44409569917EDB887937" ma:contentTypeVersion="22" ma:contentTypeDescription="Document Content Type specifically designed to be used with Content Manager / SharePoint Integration." ma:contentTypeScope="" ma:versionID="77c60df05e70371f489eebe4872af2b3">
  <xsd:schema xmlns:xsd="http://www.w3.org/2001/XMLSchema" xmlns:xs="http://www.w3.org/2001/XMLSchema" xmlns:p="http://schemas.microsoft.com/office/2006/metadata/properties" xmlns:ns2="11e96430-4f70-484b-86d1-5bc716e92831" xmlns:ns3="04a335fd-bf4a-42a1-b3d9-27dd46b5fef8" targetNamespace="http://schemas.microsoft.com/office/2006/metadata/properties" ma:root="true" ma:fieldsID="bad5fd57090c40e6aaca0e301fd5db67" ns2:_="" ns3:_="">
    <xsd:import namespace="11e96430-4f70-484b-86d1-5bc716e92831"/>
    <xsd:import namespace="04a335fd-bf4a-42a1-b3d9-27dd46b5fef8"/>
    <xsd:element name="properties">
      <xsd:complexType>
        <xsd:sequence>
          <xsd:element name="documentManagement">
            <xsd:complexType>
              <xsd:all>
                <xsd:element ref="ns2:RecordExternalReference" minOccurs="0"/>
                <xsd:element ref="ns2:RecordAssignee" minOccurs="0"/>
                <xsd:element ref="ns2:RecordAddressee" minOccurs="0"/>
                <xsd:element ref="ns2:RecordAuthor" minOccurs="0"/>
                <xsd:element ref="ns2:RecordNumber" minOccurs="0"/>
                <xsd:element ref="ns3:MediaServiceFastMetadata" minOccurs="0"/>
                <xsd:element ref="ns3:MediaServiceDateTaken" minOccurs="0"/>
                <xsd:element ref="ns3:MediaServiceMetadata" minOccurs="0"/>
                <xsd:element ref="ns3:MediaServiceAutoKeyPoints" minOccurs="0"/>
                <xsd:element ref="ns3:MediaServiceKeyPoints"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e96430-4f70-484b-86d1-5bc716e92831" elementFormDefault="qualified">
    <xsd:import namespace="http://schemas.microsoft.com/office/2006/documentManagement/types"/>
    <xsd:import namespace="http://schemas.microsoft.com/office/infopath/2007/PartnerControls"/>
    <xsd:element name="RecordExternalReference" ma:index="8" nillable="true" ma:displayName="External ID" ma:internalName="RecordExternalReference">
      <xsd:simpleType>
        <xsd:restriction base="dms:Text"/>
      </xsd:simpleType>
    </xsd:element>
    <xsd:element name="RecordAssignee" ma:index="9" nillable="true" ma:displayName="Assignee" ma:internalName="RecordAssignee">
      <xsd:simpleType>
        <xsd:restriction base="dms:Note"/>
      </xsd:simpleType>
    </xsd:element>
    <xsd:element name="RecordAddressee" ma:index="10" nillable="true" ma:displayName="Addressee" ma:internalName="RecordAddressee">
      <xsd:simpleType>
        <xsd:restriction base="dms:Note"/>
      </xsd:simpleType>
    </xsd:element>
    <xsd:element name="RecordAuthor" ma:index="11" nillable="true" ma:displayName="Author" ma:internalName="RecordAuthor">
      <xsd:simpleType>
        <xsd:restriction base="dms:Note"/>
      </xsd:simpleType>
    </xsd:element>
    <xsd:element name="RecordNumber" ma:index="12" nillable="true" ma:displayName="Record Number" ma:internalName="RecordNumber">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a335fd-bf4a-42a1-b3d9-27dd46b5fef8" elementFormDefault="qualified">
    <xsd:import namespace="http://schemas.microsoft.com/office/2006/documentManagement/types"/>
    <xsd:import namespace="http://schemas.microsoft.com/office/infopath/2007/PartnerControls"/>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Metadata" ma:index="15" nillable="true" ma:displayName="MediaServiceMetadata" ma:hidden="true" ma:internalName="MediaService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f459966c-f634-436c-8c1b-a7a5bc0a367f" ContentTypeId="0x010100193D9FA074CDA74EBB85D6EB67B5E03E" PreviousValue="false"/>
</file>

<file path=customXml/itemProps1.xml><?xml version="1.0" encoding="utf-8"?>
<ds:datastoreItem xmlns:ds="http://schemas.openxmlformats.org/officeDocument/2006/customXml" ds:itemID="{058DCE64-6D1E-4694-972D-C0BF0F859CBF}">
  <ds:schemaRefs>
    <ds:schemaRef ds:uri="http://schemas.microsoft.com/sharepoint/v3/contenttype/forms"/>
  </ds:schemaRefs>
</ds:datastoreItem>
</file>

<file path=customXml/itemProps2.xml><?xml version="1.0" encoding="utf-8"?>
<ds:datastoreItem xmlns:ds="http://schemas.openxmlformats.org/officeDocument/2006/customXml" ds:itemID="{46906D47-2C72-45BB-A9E1-4EAC73039497}">
  <ds:schemaRefs>
    <ds:schemaRef ds:uri="04a335fd-bf4a-42a1-b3d9-27dd46b5fef8"/>
    <ds:schemaRef ds:uri="http://schemas.microsoft.com/office/infopath/2007/PartnerControls"/>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11e96430-4f70-484b-86d1-5bc716e92831"/>
    <ds:schemaRef ds:uri="http://www.w3.org/XML/1998/namespace"/>
    <ds:schemaRef ds:uri="http://purl.org/dc/dcmitype/"/>
  </ds:schemaRefs>
</ds:datastoreItem>
</file>

<file path=customXml/itemProps3.xml><?xml version="1.0" encoding="utf-8"?>
<ds:datastoreItem xmlns:ds="http://schemas.openxmlformats.org/officeDocument/2006/customXml" ds:itemID="{FEAB64C0-DD5B-428B-B487-29A1F5C231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e96430-4f70-484b-86d1-5bc716e92831"/>
    <ds:schemaRef ds:uri="04a335fd-bf4a-42a1-b3d9-27dd46b5f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9D7F1E6-B417-4CEC-AA0A-0C844E46264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38</TotalTime>
  <Words>293</Words>
  <Application>Microsoft Office PowerPoint</Application>
  <PresentationFormat>Widescreen</PresentationFormat>
  <Paragraphs>20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Next LT Pro</vt:lpstr>
      <vt:lpstr>AvenirNext LT Pro Medium</vt:lpstr>
      <vt:lpstr>Century Gothic</vt:lpstr>
      <vt:lpstr>Sabon Next LT</vt:lpstr>
      <vt:lpstr>DappledVTI</vt:lpstr>
      <vt:lpstr>Perpetual Day of Remembrance</vt:lpstr>
      <vt:lpstr>The First Station: Jesus in the Garden of Gethsemane </vt:lpstr>
      <vt:lpstr>The Second Station:  Jesus, betrayed  by Judas, is arrested. </vt:lpstr>
      <vt:lpstr>The Third Station: Jesus is condemned by the Sanhedrin </vt:lpstr>
      <vt:lpstr>The Fourth  Station:  Jesus is denied  by Peter </vt:lpstr>
      <vt:lpstr>The Fifth  Station: Jesus  is judged by Pilate</vt:lpstr>
      <vt:lpstr>The Sixth  Station: Jesus  is scourged  and crowned with thorns  </vt:lpstr>
      <vt:lpstr>The Seventh Station: Jesus bears the cross</vt:lpstr>
      <vt:lpstr>The Eighth Station: Jesus  is helped by Simon the Cyrenian to  carry the cross</vt:lpstr>
      <vt:lpstr>The Ninth  Station: Jesus meets the women of Jerusalem</vt:lpstr>
      <vt:lpstr>The Tenth  Station: Jesus  is crucified</vt:lpstr>
      <vt:lpstr>The Eleventh Station: Jesus promises his Kingdom to the good thief</vt:lpstr>
      <vt:lpstr>The Twelfth Station: Jesus speaks to his mother and  the disciple  </vt:lpstr>
      <vt:lpstr>The Thirteenth Station: Jesus dies on the  cross</vt:lpstr>
      <vt:lpstr>The Fourteenth Station: Jesus is placed in the tomb</vt:lpstr>
      <vt:lpstr>Acknowledgments</vt:lpstr>
    </vt:vector>
  </TitlesOfParts>
  <Company>CDMN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Perpetual Day of Remembrance</dc:title>
  <dc:creator>Duque, Fiona</dc:creator>
  <cp:lastModifiedBy>Murphy, Sharon</cp:lastModifiedBy>
  <cp:revision>1</cp:revision>
  <dcterms:created xsi:type="dcterms:W3CDTF">2023-08-22T01:11:08Z</dcterms:created>
  <dcterms:modified xsi:type="dcterms:W3CDTF">2023-08-22T03:59:22Z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304e69-4dc2-4901-980f-ffeb90dec9d8_Enabled">
    <vt:lpwstr>true</vt:lpwstr>
  </property>
  <property fmtid="{D5CDD505-2E9C-101B-9397-08002B2CF9AE}" pid="3" name="MSIP_Label_5f304e69-4dc2-4901-980f-ffeb90dec9d8_SetDate">
    <vt:lpwstr>2023-08-22T01:41:48Z</vt:lpwstr>
  </property>
  <property fmtid="{D5CDD505-2E9C-101B-9397-08002B2CF9AE}" pid="4" name="MSIP_Label_5f304e69-4dc2-4901-980f-ffeb90dec9d8_Method">
    <vt:lpwstr>Standard</vt:lpwstr>
  </property>
  <property fmtid="{D5CDD505-2E9C-101B-9397-08002B2CF9AE}" pid="5" name="MSIP_Label_5f304e69-4dc2-4901-980f-ffeb90dec9d8_Name">
    <vt:lpwstr>OFFICIAL - INTERNAL</vt:lpwstr>
  </property>
  <property fmtid="{D5CDD505-2E9C-101B-9397-08002B2CF9AE}" pid="6" name="MSIP_Label_5f304e69-4dc2-4901-980f-ffeb90dec9d8_SiteId">
    <vt:lpwstr>e75462c7-7246-4f49-b60e-47a498eea9d6</vt:lpwstr>
  </property>
  <property fmtid="{D5CDD505-2E9C-101B-9397-08002B2CF9AE}" pid="7" name="MSIP_Label_5f304e69-4dc2-4901-980f-ffeb90dec9d8_ActionId">
    <vt:lpwstr>e99d2082-5b6d-482c-967c-cf629d8523c3</vt:lpwstr>
  </property>
  <property fmtid="{D5CDD505-2E9C-101B-9397-08002B2CF9AE}" pid="8" name="MSIP_Label_5f304e69-4dc2-4901-980f-ffeb90dec9d8_ContentBits">
    <vt:lpwstr>0</vt:lpwstr>
  </property>
  <property fmtid="{D5CDD505-2E9C-101B-9397-08002B2CF9AE}" pid="9" name="ContentTypeId">
    <vt:lpwstr>0x010100193D9FA074CDA74EBB85D6EB67B5E03E00A5D7F04CF84D44409569917EDB887937</vt:lpwstr>
  </property>
  <property fmtid="{D5CDD505-2E9C-101B-9397-08002B2CF9AE}" pid="10" name="g733b4c6965441d7a45791f945f11506">
    <vt:lpwstr>COP|319cd6db-aeea-45f1-9eaf-40804c9a9888</vt:lpwstr>
  </property>
  <property fmtid="{D5CDD505-2E9C-101B-9397-08002B2CF9AE}" pid="11" name="d39d20e885aa4ed38c95352f5fe5829c">
    <vt:lpwstr>Pastoral|df9aa155-8e35-497b-a32d-d8ccb4a71b45</vt:lpwstr>
  </property>
  <property fmtid="{D5CDD505-2E9C-101B-9397-08002B2CF9AE}" pid="12" name="TaxCatchAll">
    <vt:lpwstr>2;#Pastoral|df9aa155-8e35-497b-a32d-d8ccb4a71b45;#1;#COP|319cd6db-aeea-45f1-9eaf-40804c9a9888</vt:lpwstr>
  </property>
  <property fmtid="{D5CDD505-2E9C-101B-9397-08002B2CF9AE}" pid="13" name="Site Type">
    <vt:lpwstr>1;#COP|319cd6db-aeea-45f1-9eaf-40804c9a9888</vt:lpwstr>
  </property>
  <property fmtid="{D5CDD505-2E9C-101B-9397-08002B2CF9AE}" pid="14" name="Agency or Function">
    <vt:lpwstr>2;#Pastoral|df9aa155-8e35-497b-a32d-d8ccb4a71b45</vt:lpwstr>
  </property>
</Properties>
</file>